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52" r:id="rId2"/>
  </p:sldMasterIdLst>
  <p:notesMasterIdLst>
    <p:notesMasterId r:id="rId82"/>
  </p:notesMasterIdLst>
  <p:sldIdLst>
    <p:sldId id="454" r:id="rId3"/>
    <p:sldId id="496" r:id="rId4"/>
    <p:sldId id="505" r:id="rId5"/>
    <p:sldId id="665" r:id="rId6"/>
    <p:sldId id="667" r:id="rId7"/>
    <p:sldId id="668" r:id="rId8"/>
    <p:sldId id="666" r:id="rId9"/>
    <p:sldId id="639" r:id="rId10"/>
    <p:sldId id="299" r:id="rId11"/>
    <p:sldId id="643" r:id="rId12"/>
    <p:sldId id="645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649" r:id="rId21"/>
    <p:sldId id="307" r:id="rId22"/>
    <p:sldId id="322" r:id="rId23"/>
    <p:sldId id="323" r:id="rId24"/>
    <p:sldId id="324" r:id="rId25"/>
    <p:sldId id="650" r:id="rId26"/>
    <p:sldId id="651" r:id="rId27"/>
    <p:sldId id="652" r:id="rId28"/>
    <p:sldId id="653" r:id="rId29"/>
    <p:sldId id="654" r:id="rId30"/>
    <p:sldId id="655" r:id="rId31"/>
    <p:sldId id="656" r:id="rId32"/>
    <p:sldId id="657" r:id="rId33"/>
    <p:sldId id="325" r:id="rId34"/>
    <p:sldId id="326" r:id="rId35"/>
    <p:sldId id="658" r:id="rId36"/>
    <p:sldId id="659" r:id="rId37"/>
    <p:sldId id="327" r:id="rId38"/>
    <p:sldId id="328" r:id="rId39"/>
    <p:sldId id="329" r:id="rId40"/>
    <p:sldId id="280" r:id="rId41"/>
    <p:sldId id="281" r:id="rId42"/>
    <p:sldId id="282" r:id="rId43"/>
    <p:sldId id="660" r:id="rId44"/>
    <p:sldId id="661" r:id="rId45"/>
    <p:sldId id="662" r:id="rId46"/>
    <p:sldId id="663" r:id="rId47"/>
    <p:sldId id="664" r:id="rId48"/>
    <p:sldId id="287" r:id="rId49"/>
    <p:sldId id="288" r:id="rId50"/>
    <p:sldId id="289" r:id="rId51"/>
    <p:sldId id="290" r:id="rId52"/>
    <p:sldId id="284" r:id="rId53"/>
    <p:sldId id="285" r:id="rId54"/>
    <p:sldId id="549" r:id="rId55"/>
    <p:sldId id="550" r:id="rId56"/>
    <p:sldId id="548" r:id="rId57"/>
    <p:sldId id="551" r:id="rId58"/>
    <p:sldId id="552" r:id="rId59"/>
    <p:sldId id="647" r:id="rId60"/>
    <p:sldId id="648" r:id="rId61"/>
    <p:sldId id="646" r:id="rId62"/>
    <p:sldId id="553" r:id="rId63"/>
    <p:sldId id="554" r:id="rId64"/>
    <p:sldId id="555" r:id="rId65"/>
    <p:sldId id="506" r:id="rId66"/>
    <p:sldId id="286" r:id="rId67"/>
    <p:sldId id="556" r:id="rId68"/>
    <p:sldId id="292" r:id="rId69"/>
    <p:sldId id="293" r:id="rId70"/>
    <p:sldId id="309" r:id="rId71"/>
    <p:sldId id="310" r:id="rId72"/>
    <p:sldId id="311" r:id="rId73"/>
    <p:sldId id="312" r:id="rId74"/>
    <p:sldId id="313" r:id="rId75"/>
    <p:sldId id="314" r:id="rId76"/>
    <p:sldId id="557" r:id="rId77"/>
    <p:sldId id="316" r:id="rId78"/>
    <p:sldId id="317" r:id="rId79"/>
    <p:sldId id="318" r:id="rId80"/>
    <p:sldId id="319" r:id="rId81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9095A5-7E6E-4BD2-B8C4-451472FED5B5}" v="14" dt="2021-11-03T16:47:25.9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77" d="100"/>
          <a:sy n="77" d="100"/>
        </p:scale>
        <p:origin x="909" y="6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microsoft.com/office/2016/11/relationships/changesInfo" Target="changesInfos/changesInfo1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2E9095A5-7E6E-4BD2-B8C4-451472FED5B5}"/>
    <pc:docChg chg="undo custSel addSld delSld modSld">
      <pc:chgData name="Khattab, Sherif" userId="c83b1e15-36f3-4f46-aceb-05aac24c545e" providerId="ADAL" clId="{2E9095A5-7E6E-4BD2-B8C4-451472FED5B5}" dt="2021-11-03T16:47:25.955" v="570"/>
      <pc:docMkLst>
        <pc:docMk/>
      </pc:docMkLst>
      <pc:sldChg chg="modSp add del">
        <pc:chgData name="Khattab, Sherif" userId="c83b1e15-36f3-4f46-aceb-05aac24c545e" providerId="ADAL" clId="{2E9095A5-7E6E-4BD2-B8C4-451472FED5B5}" dt="2021-11-03T16:34:08.159" v="7"/>
        <pc:sldMkLst>
          <pc:docMk/>
          <pc:sldMk cId="4217920703" sldId="280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4217920703" sldId="280"/>
            <ac:spMk id="17" creationId="{11CC8A1E-BC7F-4647-A05F-50E57F2A7C63}"/>
          </ac:spMkLst>
        </pc:spChg>
      </pc:sldChg>
      <pc:sldChg chg="modSp add del">
        <pc:chgData name="Khattab, Sherif" userId="c83b1e15-36f3-4f46-aceb-05aac24c545e" providerId="ADAL" clId="{2E9095A5-7E6E-4BD2-B8C4-451472FED5B5}" dt="2021-11-03T16:34:08.159" v="7"/>
        <pc:sldMkLst>
          <pc:docMk/>
          <pc:sldMk cId="3458028039" sldId="281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3458028039" sldId="281"/>
            <ac:spMk id="55" creationId="{3070EB66-7C1D-554F-B4F8-460F106EB491}"/>
          </ac:spMkLst>
        </pc:spChg>
      </pc:sldChg>
      <pc:sldChg chg="modSp add del">
        <pc:chgData name="Khattab, Sherif" userId="c83b1e15-36f3-4f46-aceb-05aac24c545e" providerId="ADAL" clId="{2E9095A5-7E6E-4BD2-B8C4-451472FED5B5}" dt="2021-11-03T16:34:08.159" v="7"/>
        <pc:sldMkLst>
          <pc:docMk/>
          <pc:sldMk cId="3665817636" sldId="282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3665817636" sldId="282"/>
            <ac:spMk id="48" creationId="{5CA8A13A-76FE-204A-8E84-35B422BD37D2}"/>
          </ac:spMkLst>
        </pc:spChg>
      </pc:sldChg>
      <pc:sldChg chg="modSp add del">
        <pc:chgData name="Khattab, Sherif" userId="c83b1e15-36f3-4f46-aceb-05aac24c545e" providerId="ADAL" clId="{2E9095A5-7E6E-4BD2-B8C4-451472FED5B5}" dt="2021-11-03T16:34:08.159" v="7"/>
        <pc:sldMkLst>
          <pc:docMk/>
          <pc:sldMk cId="1395211604" sldId="284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1395211604" sldId="284"/>
            <ac:spMk id="23" creationId="{040A2820-3F5C-914B-9CD3-0E2B7ED4C7BF}"/>
          </ac:spMkLst>
        </pc:spChg>
      </pc:sldChg>
      <pc:sldChg chg="modSp add del">
        <pc:chgData name="Khattab, Sherif" userId="c83b1e15-36f3-4f46-aceb-05aac24c545e" providerId="ADAL" clId="{2E9095A5-7E6E-4BD2-B8C4-451472FED5B5}" dt="2021-11-03T16:34:08.159" v="7"/>
        <pc:sldMkLst>
          <pc:docMk/>
          <pc:sldMk cId="1124028409" sldId="285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1124028409" sldId="285"/>
            <ac:spMk id="4" creationId="{148EDC61-FA6C-D54F-8609-BEF99361E629}"/>
          </ac:spMkLst>
        </pc:spChg>
      </pc:sldChg>
      <pc:sldChg chg="modSp add del">
        <pc:chgData name="Khattab, Sherif" userId="c83b1e15-36f3-4f46-aceb-05aac24c545e" providerId="ADAL" clId="{2E9095A5-7E6E-4BD2-B8C4-451472FED5B5}" dt="2021-11-03T16:34:08.159" v="7"/>
        <pc:sldMkLst>
          <pc:docMk/>
          <pc:sldMk cId="1601442099" sldId="287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1601442099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2E9095A5-7E6E-4BD2-B8C4-451472FED5B5}" dt="2021-11-03T16:34:08.159" v="7"/>
        <pc:sldMkLst>
          <pc:docMk/>
          <pc:sldMk cId="2522792431" sldId="288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2522792431" sldId="288"/>
            <ac:spMk id="4" creationId="{C462BEB7-B7D7-9E42-AF26-7340B38BBC5F}"/>
          </ac:spMkLst>
        </pc:spChg>
      </pc:sldChg>
      <pc:sldChg chg="modSp add del">
        <pc:chgData name="Khattab, Sherif" userId="c83b1e15-36f3-4f46-aceb-05aac24c545e" providerId="ADAL" clId="{2E9095A5-7E6E-4BD2-B8C4-451472FED5B5}" dt="2021-11-03T16:34:08.159" v="7"/>
        <pc:sldMkLst>
          <pc:docMk/>
          <pc:sldMk cId="432103208" sldId="289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432103208" sldId="289"/>
            <ac:spMk id="13" creationId="{A8EDC9CB-1C47-C845-BC1F-9E9691475B7E}"/>
          </ac:spMkLst>
        </pc:spChg>
      </pc:sldChg>
      <pc:sldChg chg="modSp add del">
        <pc:chgData name="Khattab, Sherif" userId="c83b1e15-36f3-4f46-aceb-05aac24c545e" providerId="ADAL" clId="{2E9095A5-7E6E-4BD2-B8C4-451472FED5B5}" dt="2021-11-03T16:34:08.159" v="7"/>
        <pc:sldMkLst>
          <pc:docMk/>
          <pc:sldMk cId="854989116" sldId="290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854989116" sldId="290"/>
            <ac:spMk id="53" creationId="{AB0BD055-4A34-CF4E-8605-2309EE696606}"/>
          </ac:spMkLst>
        </pc:spChg>
      </pc:sldChg>
      <pc:sldChg chg="modSp add del modTransition">
        <pc:chgData name="Khattab, Sherif" userId="c83b1e15-36f3-4f46-aceb-05aac24c545e" providerId="ADAL" clId="{2E9095A5-7E6E-4BD2-B8C4-451472FED5B5}" dt="2021-11-03T16:34:08.159" v="7"/>
        <pc:sldMkLst>
          <pc:docMk/>
          <pc:sldMk cId="3537317818" sldId="299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3537317818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4008305597" sldId="300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997127518" sldId="301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3326577638" sldId="302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4070646933" sldId="303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507094966" sldId="304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1421422092" sldId="305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2546125415" sldId="306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2333191966" sldId="322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1711733204" sldId="323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1202787909" sldId="324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1685913677" sldId="325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4145898815" sldId="326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2678529084" sldId="327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1616275" sldId="328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3998173857" sldId="329"/>
        </pc:sldMkLst>
      </pc:sldChg>
      <pc:sldChg chg="modSp modAnim">
        <pc:chgData name="Khattab, Sherif" userId="c83b1e15-36f3-4f46-aceb-05aac24c545e" providerId="ADAL" clId="{2E9095A5-7E6E-4BD2-B8C4-451472FED5B5}" dt="2021-11-03T16:33:39.025" v="4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E9095A5-7E6E-4BD2-B8C4-451472FED5B5}" dt="2021-11-03T16:33:39.025" v="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2E9095A5-7E6E-4BD2-B8C4-451472FED5B5}" dt="2021-11-03T16:36:13.701" v="265" actId="47"/>
        <pc:sldMkLst>
          <pc:docMk/>
          <pc:sldMk cId="4202616107" sldId="500"/>
        </pc:sldMkLst>
      </pc:sldChg>
      <pc:sldChg chg="modSp mod">
        <pc:chgData name="Khattab, Sherif" userId="c83b1e15-36f3-4f46-aceb-05aac24c545e" providerId="ADAL" clId="{2E9095A5-7E6E-4BD2-B8C4-451472FED5B5}" dt="2021-11-03T16:35:30.468" v="172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E9095A5-7E6E-4BD2-B8C4-451472FED5B5}" dt="2021-11-03T16:34:20.851" v="17" actId="20577"/>
          <ac:spMkLst>
            <pc:docMk/>
            <pc:sldMk cId="2116864396" sldId="505"/>
            <ac:spMk id="2" creationId="{4697D5D8-73B6-46FE-9121-07FEE70D566F}"/>
          </ac:spMkLst>
        </pc:spChg>
        <pc:spChg chg="mod">
          <ac:chgData name="Khattab, Sherif" userId="c83b1e15-36f3-4f46-aceb-05aac24c545e" providerId="ADAL" clId="{2E9095A5-7E6E-4BD2-B8C4-451472FED5B5}" dt="2021-11-03T16:35:30.468" v="172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del modTransition">
        <pc:chgData name="Khattab, Sherif" userId="c83b1e15-36f3-4f46-aceb-05aac24c545e" providerId="ADAL" clId="{2E9095A5-7E6E-4BD2-B8C4-451472FED5B5}" dt="2021-11-03T16:34:08.159" v="7"/>
        <pc:sldMkLst>
          <pc:docMk/>
          <pc:sldMk cId="3849965011" sldId="639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3849965011" sldId="639"/>
            <ac:spMk id="4" creationId="{D8E4D911-07E5-456F-B7D8-2B63A9555C7D}"/>
          </ac:spMkLst>
        </pc:spChg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1832406985" sldId="643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3788627463" sldId="645"/>
        </pc:sldMkLst>
      </pc:sldChg>
      <pc:sldChg chg="add">
        <pc:chgData name="Khattab, Sherif" userId="c83b1e15-36f3-4f46-aceb-05aac24c545e" providerId="ADAL" clId="{2E9095A5-7E6E-4BD2-B8C4-451472FED5B5}" dt="2021-11-01T16:49:11.957" v="0"/>
        <pc:sldMkLst>
          <pc:docMk/>
          <pc:sldMk cId="3584044802" sldId="646"/>
        </pc:sldMkLst>
      </pc:sldChg>
      <pc:sldChg chg="add">
        <pc:chgData name="Khattab, Sherif" userId="c83b1e15-36f3-4f46-aceb-05aac24c545e" providerId="ADAL" clId="{2E9095A5-7E6E-4BD2-B8C4-451472FED5B5}" dt="2021-11-01T16:49:23.905" v="1"/>
        <pc:sldMkLst>
          <pc:docMk/>
          <pc:sldMk cId="2710081899" sldId="647"/>
        </pc:sldMkLst>
      </pc:sldChg>
      <pc:sldChg chg="add">
        <pc:chgData name="Khattab, Sherif" userId="c83b1e15-36f3-4f46-aceb-05aac24c545e" providerId="ADAL" clId="{2E9095A5-7E6E-4BD2-B8C4-451472FED5B5}" dt="2021-11-01T16:49:23.905" v="1"/>
        <pc:sldMkLst>
          <pc:docMk/>
          <pc:sldMk cId="610468400" sldId="648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2857333997" sldId="649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160918113" sldId="650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3576366397" sldId="651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1152972563" sldId="652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817296558" sldId="653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3946314330" sldId="654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1029481760" sldId="655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2119743574" sldId="656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2339589969" sldId="657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2070430566" sldId="658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812759976" sldId="659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428283555" sldId="660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260112464" sldId="661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2345527345" sldId="662"/>
        </pc:sldMkLst>
      </pc:sldChg>
      <pc:sldChg chg="add del">
        <pc:chgData name="Khattab, Sherif" userId="c83b1e15-36f3-4f46-aceb-05aac24c545e" providerId="ADAL" clId="{2E9095A5-7E6E-4BD2-B8C4-451472FED5B5}" dt="2021-11-03T16:34:07.887" v="6"/>
        <pc:sldMkLst>
          <pc:docMk/>
          <pc:sldMk cId="234190622" sldId="663"/>
        </pc:sldMkLst>
      </pc:sldChg>
      <pc:sldChg chg="add">
        <pc:chgData name="Khattab, Sherif" userId="c83b1e15-36f3-4f46-aceb-05aac24c545e" providerId="ADAL" clId="{2E9095A5-7E6E-4BD2-B8C4-451472FED5B5}" dt="2021-11-03T16:34:08.159" v="7"/>
        <pc:sldMkLst>
          <pc:docMk/>
          <pc:sldMk cId="3150584380" sldId="663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3409659747" sldId="664"/>
        </pc:sldMkLst>
      </pc:sldChg>
      <pc:sldChg chg="modSp new mod modAnim">
        <pc:chgData name="Khattab, Sherif" userId="c83b1e15-36f3-4f46-aceb-05aac24c545e" providerId="ADAL" clId="{2E9095A5-7E6E-4BD2-B8C4-451472FED5B5}" dt="2021-11-03T16:47:12.076" v="561"/>
        <pc:sldMkLst>
          <pc:docMk/>
          <pc:sldMk cId="3463893203" sldId="665"/>
        </pc:sldMkLst>
        <pc:spChg chg="mod">
          <ac:chgData name="Khattab, Sherif" userId="c83b1e15-36f3-4f46-aceb-05aac24c545e" providerId="ADAL" clId="{2E9095A5-7E6E-4BD2-B8C4-451472FED5B5}" dt="2021-11-03T16:43:52.316" v="448" actId="20577"/>
          <ac:spMkLst>
            <pc:docMk/>
            <pc:sldMk cId="3463893203" sldId="665"/>
            <ac:spMk id="2" creationId="{5A50920C-C5D8-46F6-A460-D974F9026AD3}"/>
          </ac:spMkLst>
        </pc:spChg>
        <pc:spChg chg="mod">
          <ac:chgData name="Khattab, Sherif" userId="c83b1e15-36f3-4f46-aceb-05aac24c545e" providerId="ADAL" clId="{2E9095A5-7E6E-4BD2-B8C4-451472FED5B5}" dt="2021-11-03T16:46:48.498" v="553" actId="20577"/>
          <ac:spMkLst>
            <pc:docMk/>
            <pc:sldMk cId="3463893203" sldId="665"/>
            <ac:spMk id="3" creationId="{B092749E-8F70-43BA-A1EF-7B40A320D877}"/>
          </ac:spMkLst>
        </pc:spChg>
      </pc:sldChg>
      <pc:sldChg chg="modSp new mod">
        <pc:chgData name="Khattab, Sherif" userId="c83b1e15-36f3-4f46-aceb-05aac24c545e" providerId="ADAL" clId="{2E9095A5-7E6E-4BD2-B8C4-451472FED5B5}" dt="2021-11-03T16:36:08.756" v="264" actId="20577"/>
        <pc:sldMkLst>
          <pc:docMk/>
          <pc:sldMk cId="1914488852" sldId="666"/>
        </pc:sldMkLst>
        <pc:spChg chg="mod">
          <ac:chgData name="Khattab, Sherif" userId="c83b1e15-36f3-4f46-aceb-05aac24c545e" providerId="ADAL" clId="{2E9095A5-7E6E-4BD2-B8C4-451472FED5B5}" dt="2021-11-03T16:35:09.788" v="106" actId="20577"/>
          <ac:spMkLst>
            <pc:docMk/>
            <pc:sldMk cId="1914488852" sldId="666"/>
            <ac:spMk id="2" creationId="{575CA7DE-59FB-4AE9-8581-2B09427907CE}"/>
          </ac:spMkLst>
        </pc:spChg>
        <pc:spChg chg="mod">
          <ac:chgData name="Khattab, Sherif" userId="c83b1e15-36f3-4f46-aceb-05aac24c545e" providerId="ADAL" clId="{2E9095A5-7E6E-4BD2-B8C4-451472FED5B5}" dt="2021-11-03T16:36:08.756" v="264" actId="20577"/>
          <ac:spMkLst>
            <pc:docMk/>
            <pc:sldMk cId="1914488852" sldId="666"/>
            <ac:spMk id="3" creationId="{5CBFBA54-8552-4522-BF19-1B61B9E02F73}"/>
          </ac:spMkLst>
        </pc:spChg>
      </pc:sldChg>
      <pc:sldChg chg="modSp new mod modAnim">
        <pc:chgData name="Khattab, Sherif" userId="c83b1e15-36f3-4f46-aceb-05aac24c545e" providerId="ADAL" clId="{2E9095A5-7E6E-4BD2-B8C4-451472FED5B5}" dt="2021-11-03T16:47:20.781" v="568"/>
        <pc:sldMkLst>
          <pc:docMk/>
          <pc:sldMk cId="899592075" sldId="667"/>
        </pc:sldMkLst>
        <pc:spChg chg="mod">
          <ac:chgData name="Khattab, Sherif" userId="c83b1e15-36f3-4f46-aceb-05aac24c545e" providerId="ADAL" clId="{2E9095A5-7E6E-4BD2-B8C4-451472FED5B5}" dt="2021-11-03T16:45:54.593" v="531" actId="404"/>
          <ac:spMkLst>
            <pc:docMk/>
            <pc:sldMk cId="899592075" sldId="667"/>
            <ac:spMk id="2" creationId="{D7382D4C-AC24-42B5-A24D-E528052B7C6E}"/>
          </ac:spMkLst>
        </pc:spChg>
        <pc:spChg chg="mod">
          <ac:chgData name="Khattab, Sherif" userId="c83b1e15-36f3-4f46-aceb-05aac24c545e" providerId="ADAL" clId="{2E9095A5-7E6E-4BD2-B8C4-451472FED5B5}" dt="2021-11-03T16:47:16.628" v="566" actId="27636"/>
          <ac:spMkLst>
            <pc:docMk/>
            <pc:sldMk cId="899592075" sldId="667"/>
            <ac:spMk id="3" creationId="{9968451C-85DD-4019-B4CF-3E3540CE335E}"/>
          </ac:spMkLst>
        </pc:spChg>
      </pc:sldChg>
      <pc:sldChg chg="modSp new mod modAnim">
        <pc:chgData name="Khattab, Sherif" userId="c83b1e15-36f3-4f46-aceb-05aac24c545e" providerId="ADAL" clId="{2E9095A5-7E6E-4BD2-B8C4-451472FED5B5}" dt="2021-11-03T16:47:25.955" v="570"/>
        <pc:sldMkLst>
          <pc:docMk/>
          <pc:sldMk cId="3998477387" sldId="668"/>
        </pc:sldMkLst>
        <pc:spChg chg="mod">
          <ac:chgData name="Khattab, Sherif" userId="c83b1e15-36f3-4f46-aceb-05aac24c545e" providerId="ADAL" clId="{2E9095A5-7E6E-4BD2-B8C4-451472FED5B5}" dt="2021-11-03T16:43:32.055" v="422" actId="404"/>
          <ac:spMkLst>
            <pc:docMk/>
            <pc:sldMk cId="3998477387" sldId="668"/>
            <ac:spMk id="2" creationId="{BED1512C-CC42-46C6-A016-BBA4E5C35808}"/>
          </ac:spMkLst>
        </pc:spChg>
        <pc:spChg chg="mod">
          <ac:chgData name="Khattab, Sherif" userId="c83b1e15-36f3-4f46-aceb-05aac24c545e" providerId="ADAL" clId="{2E9095A5-7E6E-4BD2-B8C4-451472FED5B5}" dt="2021-11-03T16:46:58.301" v="559" actId="20577"/>
          <ac:spMkLst>
            <pc:docMk/>
            <pc:sldMk cId="3998477387" sldId="668"/>
            <ac:spMk id="3" creationId="{A1D2BD98-13AA-41AC-871F-0465DCF92665}"/>
          </ac:spMkLst>
        </pc:spChg>
      </pc:sldChg>
    </pc:docChg>
  </pc:docChgLst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Sherif Khattab" userId="c83b1e15-36f3-4f46-aceb-05aac24c545e" providerId="ADAL" clId="{AA57F19E-BC35-4EFC-9FFB-1461610622C5}"/>
    <pc:docChg chg="addSld modSld">
      <pc:chgData name="Sherif Khattab" userId="c83b1e15-36f3-4f46-aceb-05aac24c545e" providerId="ADAL" clId="{AA57F19E-BC35-4EFC-9FFB-1461610622C5}" dt="2021-03-19T02:13:02.781" v="115" actId="1076"/>
      <pc:docMkLst>
        <pc:docMk/>
      </pc:docMkLst>
      <pc:sldChg chg="addSp modSp new mod">
        <pc:chgData name="Sherif Khattab" userId="c83b1e15-36f3-4f46-aceb-05aac24c545e" providerId="ADAL" clId="{AA57F19E-BC35-4EFC-9FFB-1461610622C5}" dt="2021-03-19T02:09:22.780" v="24" actId="1076"/>
        <pc:sldMkLst>
          <pc:docMk/>
          <pc:sldMk cId="1152972563" sldId="549"/>
        </pc:sldMkLst>
        <pc:spChg chg="mod">
          <ac:chgData name="Sherif Khattab" userId="c83b1e15-36f3-4f46-aceb-05aac24c545e" providerId="ADAL" clId="{AA57F19E-BC35-4EFC-9FFB-1461610622C5}" dt="2021-03-19T02:09:13.588" v="21" actId="20577"/>
          <ac:spMkLst>
            <pc:docMk/>
            <pc:sldMk cId="1152972563" sldId="549"/>
            <ac:spMk id="2" creationId="{484499D7-DC06-4A0B-A24A-B356BAFCF583}"/>
          </ac:spMkLst>
        </pc:spChg>
        <pc:picChg chg="add mod">
          <ac:chgData name="Sherif Khattab" userId="c83b1e15-36f3-4f46-aceb-05aac24c545e" providerId="ADAL" clId="{AA57F19E-BC35-4EFC-9FFB-1461610622C5}" dt="2021-03-19T02:09:22.780" v="24" actId="1076"/>
          <ac:picMkLst>
            <pc:docMk/>
            <pc:sldMk cId="1152972563" sldId="549"/>
            <ac:picMk id="7" creationId="{93D4C70C-EEE2-4D42-B76A-B27C3947C596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03.219" v="31" actId="1076"/>
        <pc:sldMkLst>
          <pc:docMk/>
          <pc:sldMk cId="817296558" sldId="550"/>
        </pc:sldMkLst>
        <pc:spChg chg="mod">
          <ac:chgData name="Sherif Khattab" userId="c83b1e15-36f3-4f46-aceb-05aac24c545e" providerId="ADAL" clId="{AA57F19E-BC35-4EFC-9FFB-1461610622C5}" dt="2021-03-19T02:09:55.118" v="28" actId="20577"/>
          <ac:spMkLst>
            <pc:docMk/>
            <pc:sldMk cId="817296558" sldId="550"/>
            <ac:spMk id="2" creationId="{4D9F5665-EA05-43A3-99AC-FFF03312EE9F}"/>
          </ac:spMkLst>
        </pc:spChg>
        <pc:picChg chg="add mod">
          <ac:chgData name="Sherif Khattab" userId="c83b1e15-36f3-4f46-aceb-05aac24c545e" providerId="ADAL" clId="{AA57F19E-BC35-4EFC-9FFB-1461610622C5}" dt="2021-03-19T02:10:03.219" v="31" actId="1076"/>
          <ac:picMkLst>
            <pc:docMk/>
            <pc:sldMk cId="817296558" sldId="550"/>
            <ac:picMk id="7" creationId="{174C697B-0781-4F13-8D56-2BDAD4D7D4DF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37.357" v="38" actId="1076"/>
        <pc:sldMkLst>
          <pc:docMk/>
          <pc:sldMk cId="3946314330" sldId="551"/>
        </pc:sldMkLst>
        <pc:spChg chg="mod">
          <ac:chgData name="Sherif Khattab" userId="c83b1e15-36f3-4f46-aceb-05aac24c545e" providerId="ADAL" clId="{AA57F19E-BC35-4EFC-9FFB-1461610622C5}" dt="2021-03-19T02:10:30.340" v="35" actId="20577"/>
          <ac:spMkLst>
            <pc:docMk/>
            <pc:sldMk cId="3946314330" sldId="551"/>
            <ac:spMk id="2" creationId="{BE893343-FFCC-4F1E-BB14-5B44975A10AD}"/>
          </ac:spMkLst>
        </pc:spChg>
        <pc:picChg chg="add mod">
          <ac:chgData name="Sherif Khattab" userId="c83b1e15-36f3-4f46-aceb-05aac24c545e" providerId="ADAL" clId="{AA57F19E-BC35-4EFC-9FFB-1461610622C5}" dt="2021-03-19T02:10:37.357" v="38" actId="1076"/>
          <ac:picMkLst>
            <pc:docMk/>
            <pc:sldMk cId="3946314330" sldId="551"/>
            <ac:picMk id="7" creationId="{BFA2BBBF-C2EB-443D-9C56-DF43313CE8D5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12.373" v="52" actId="1076"/>
        <pc:sldMkLst>
          <pc:docMk/>
          <pc:sldMk cId="1029481760" sldId="552"/>
        </pc:sldMkLst>
        <pc:spChg chg="mod">
          <ac:chgData name="Sherif Khattab" userId="c83b1e15-36f3-4f46-aceb-05aac24c545e" providerId="ADAL" clId="{AA57F19E-BC35-4EFC-9FFB-1461610622C5}" dt="2021-03-19T02:11:05.145" v="49" actId="20577"/>
          <ac:spMkLst>
            <pc:docMk/>
            <pc:sldMk cId="1029481760" sldId="552"/>
            <ac:spMk id="2" creationId="{A5BD6F10-0BB0-4054-B798-34CD622005D9}"/>
          </ac:spMkLst>
        </pc:spChg>
        <pc:picChg chg="add mod">
          <ac:chgData name="Sherif Khattab" userId="c83b1e15-36f3-4f46-aceb-05aac24c545e" providerId="ADAL" clId="{AA57F19E-BC35-4EFC-9FFB-1461610622C5}" dt="2021-03-19T02:11:12.373" v="52" actId="1076"/>
          <ac:picMkLst>
            <pc:docMk/>
            <pc:sldMk cId="1029481760" sldId="552"/>
            <ac:picMk id="7" creationId="{84680F50-5CED-43F2-8492-AF045442191B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41.172" v="78" actId="1076"/>
        <pc:sldMkLst>
          <pc:docMk/>
          <pc:sldMk cId="2119743574" sldId="553"/>
        </pc:sldMkLst>
        <pc:spChg chg="mod">
          <ac:chgData name="Sherif Khattab" userId="c83b1e15-36f3-4f46-aceb-05aac24c545e" providerId="ADAL" clId="{AA57F19E-BC35-4EFC-9FFB-1461610622C5}" dt="2021-03-19T02:11:34.302" v="75" actId="20577"/>
          <ac:spMkLst>
            <pc:docMk/>
            <pc:sldMk cId="2119743574" sldId="553"/>
            <ac:spMk id="2" creationId="{EA216043-45E2-426D-A4F0-204CDD928107}"/>
          </ac:spMkLst>
        </pc:spChg>
        <pc:picChg chg="add mod">
          <ac:chgData name="Sherif Khattab" userId="c83b1e15-36f3-4f46-aceb-05aac24c545e" providerId="ADAL" clId="{AA57F19E-BC35-4EFC-9FFB-1461610622C5}" dt="2021-03-19T02:11:41.172" v="78" actId="1076"/>
          <ac:picMkLst>
            <pc:docMk/>
            <pc:sldMk cId="2119743574" sldId="553"/>
            <ac:picMk id="7" creationId="{F7E829B9-BC9C-463F-8D3F-F6D5DECE379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07.665" v="100" actId="1076"/>
        <pc:sldMkLst>
          <pc:docMk/>
          <pc:sldMk cId="2339589969" sldId="554"/>
        </pc:sldMkLst>
        <pc:spChg chg="mod">
          <ac:chgData name="Sherif Khattab" userId="c83b1e15-36f3-4f46-aceb-05aac24c545e" providerId="ADAL" clId="{AA57F19E-BC35-4EFC-9FFB-1461610622C5}" dt="2021-03-19T02:12:01.223" v="97" actId="20577"/>
          <ac:spMkLst>
            <pc:docMk/>
            <pc:sldMk cId="2339589969" sldId="554"/>
            <ac:spMk id="2" creationId="{5EA54146-D8E5-4192-9AFD-C8B74409A2A4}"/>
          </ac:spMkLst>
        </pc:spChg>
        <pc:picChg chg="add mod">
          <ac:chgData name="Sherif Khattab" userId="c83b1e15-36f3-4f46-aceb-05aac24c545e" providerId="ADAL" clId="{AA57F19E-BC35-4EFC-9FFB-1461610622C5}" dt="2021-03-19T02:12:07.665" v="100" actId="1076"/>
          <ac:picMkLst>
            <pc:docMk/>
            <pc:sldMk cId="2339589969" sldId="554"/>
            <ac:picMk id="7" creationId="{CD674C0B-A2D3-4623-ADF3-8AF70A6DC11E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38.954" v="108" actId="1076"/>
        <pc:sldMkLst>
          <pc:docMk/>
          <pc:sldMk cId="812759976" sldId="555"/>
        </pc:sldMkLst>
        <pc:spChg chg="mod">
          <ac:chgData name="Sherif Khattab" userId="c83b1e15-36f3-4f46-aceb-05aac24c545e" providerId="ADAL" clId="{AA57F19E-BC35-4EFC-9FFB-1461610622C5}" dt="2021-03-19T02:12:28.264" v="104" actId="20577"/>
          <ac:spMkLst>
            <pc:docMk/>
            <pc:sldMk cId="812759976" sldId="555"/>
            <ac:spMk id="2" creationId="{4D250AEC-CE62-4DD2-B9AC-37CFDB4A12AB}"/>
          </ac:spMkLst>
        </pc:spChg>
        <pc:picChg chg="add mod">
          <ac:chgData name="Sherif Khattab" userId="c83b1e15-36f3-4f46-aceb-05aac24c545e" providerId="ADAL" clId="{AA57F19E-BC35-4EFC-9FFB-1461610622C5}" dt="2021-03-19T02:12:38.954" v="108" actId="1076"/>
          <ac:picMkLst>
            <pc:docMk/>
            <pc:sldMk cId="812759976" sldId="555"/>
            <ac:picMk id="7" creationId="{C612735D-D24F-4C52-ACEC-1CDA9191627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3:02.781" v="115" actId="1076"/>
        <pc:sldMkLst>
          <pc:docMk/>
          <pc:sldMk cId="2070430566" sldId="556"/>
        </pc:sldMkLst>
        <pc:spChg chg="mod">
          <ac:chgData name="Sherif Khattab" userId="c83b1e15-36f3-4f46-aceb-05aac24c545e" providerId="ADAL" clId="{AA57F19E-BC35-4EFC-9FFB-1461610622C5}" dt="2021-03-19T02:12:44.525" v="112" actId="20577"/>
          <ac:spMkLst>
            <pc:docMk/>
            <pc:sldMk cId="2070430566" sldId="556"/>
            <ac:spMk id="2" creationId="{A85F6019-F237-42CC-8D3C-963354B0F4E2}"/>
          </ac:spMkLst>
        </pc:spChg>
        <pc:picChg chg="add mod">
          <ac:chgData name="Sherif Khattab" userId="c83b1e15-36f3-4f46-aceb-05aac24c545e" providerId="ADAL" clId="{AA57F19E-BC35-4EFC-9FFB-1461610622C5}" dt="2021-03-19T02:13:02.781" v="115" actId="1076"/>
          <ac:picMkLst>
            <pc:docMk/>
            <pc:sldMk cId="2070430566" sldId="556"/>
            <ac:picMk id="7" creationId="{12110541-E48D-47D1-9620-FB931B4C36CF}"/>
          </ac:picMkLst>
        </pc:pic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Khattab, Sherif" userId="c83b1e15-36f3-4f46-aceb-05aac24c545e" providerId="ADAL" clId="{22E6AB55-2CB0-E947-9261-E6684A6DE3C7}"/>
    <pc:docChg chg="modSld">
      <pc:chgData name="Khattab, Sherif" userId="c83b1e15-36f3-4f46-aceb-05aac24c545e" providerId="ADAL" clId="{22E6AB55-2CB0-E947-9261-E6684A6DE3C7}" dt="2021-09-01T06:21:01.208" v="0"/>
      <pc:docMkLst>
        <pc:docMk/>
      </pc:docMkLst>
      <pc:sldChg chg="modSp">
        <pc:chgData name="Khattab, Sherif" userId="c83b1e15-36f3-4f46-aceb-05aac24c545e" providerId="ADAL" clId="{22E6AB55-2CB0-E947-9261-E6684A6DE3C7}" dt="2021-09-01T06:21:01.208" v="0"/>
        <pc:sldMkLst>
          <pc:docMk/>
          <pc:sldMk cId="1330366002" sldId="454"/>
        </pc:sldMkLst>
        <pc:spChg chg="mod">
          <ac:chgData name="Khattab, Sherif" userId="c83b1e15-36f3-4f46-aceb-05aac24c545e" providerId="ADAL" clId="{22E6AB55-2CB0-E947-9261-E6684A6DE3C7}" dt="2021-09-01T06:21:01.208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99B92B70-6766-E94D-B5BF-76C80615B1EA}"/>
    <pc:docChg chg="custSel addSld delSld modSld">
      <pc:chgData name="Khattab, Sherif" userId="c83b1e15-36f3-4f46-aceb-05aac24c545e" providerId="ADAL" clId="{99B92B70-6766-E94D-B5BF-76C80615B1EA}" dt="2021-03-18T04:08:07.633" v="235"/>
      <pc:docMkLst>
        <pc:docMk/>
      </pc:docMkLst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08305597" sldId="300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997127518" sldId="30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3326577638" sldId="30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70646933" sldId="30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507094966" sldId="304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421422092" sldId="305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546125415" sldId="306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219484641" sldId="30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94502056" sldId="31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54839364" sldId="311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957401858" sldId="312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100091038" sldId="314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4092636648" sldId="315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900690377" sldId="31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850776597" sldId="318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84486324" sldId="32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333191966" sldId="32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711733204" sldId="32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02787909" sldId="324"/>
        </pc:sldMkLst>
      </pc:sldChg>
      <pc:sldChg chg="modSp mod modAnim">
        <pc:chgData name="Khattab, Sherif" userId="c83b1e15-36f3-4f46-aceb-05aac24c545e" providerId="ADAL" clId="{99B92B70-6766-E94D-B5BF-76C80615B1EA}" dt="2021-03-18T04:07:53.208" v="232"/>
        <pc:sldMkLst>
          <pc:docMk/>
          <pc:sldMk cId="4202616107" sldId="500"/>
        </pc:sldMkLst>
        <pc:spChg chg="mod">
          <ac:chgData name="Khattab, Sherif" userId="c83b1e15-36f3-4f46-aceb-05aac24c545e" providerId="ADAL" clId="{99B92B70-6766-E94D-B5BF-76C80615B1EA}" dt="2021-03-18T04:07:30.522" v="219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B92B70-6766-E94D-B5BF-76C80615B1EA}" dt="2021-03-18T04:07:28.183" v="217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99B92B70-6766-E94D-B5BF-76C80615B1EA}" dt="2021-03-18T03:53:20.164" v="1"/>
        <pc:sldMkLst>
          <pc:docMk/>
          <pc:sldMk cId="2116864396" sldId="505"/>
        </pc:sldMkLst>
        <pc:spChg chg="mod">
          <ac:chgData name="Khattab, Sherif" userId="c83b1e15-36f3-4f46-aceb-05aac24c545e" providerId="ADAL" clId="{99B92B70-6766-E94D-B5BF-76C80615B1EA}" dt="2021-03-18T03:53:20.164" v="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99B92B70-6766-E94D-B5BF-76C80615B1EA}" dt="2021-03-18T03:53:38.126" v="26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99B92B70-6766-E94D-B5BF-76C80615B1EA}" dt="2021-03-18T03:53:38.126" v="26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99B92B70-6766-E94D-B5BF-76C80615B1EA}" dt="2021-03-18T04:08:07.633" v="235"/>
        <pc:sldMkLst>
          <pc:docMk/>
          <pc:sldMk cId="3106578269" sldId="548"/>
        </pc:sldMkLst>
        <pc:spChg chg="mod">
          <ac:chgData name="Khattab, Sherif" userId="c83b1e15-36f3-4f46-aceb-05aac24c545e" providerId="ADAL" clId="{99B92B70-6766-E94D-B5BF-76C80615B1EA}" dt="2021-03-18T04:07:33.945" v="221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99B92B70-6766-E94D-B5BF-76C80615B1EA}" dt="2021-03-18T04:07:37.610" v="22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99B92B70-6766-E94D-B5BF-76C80615B1EA}" dt="2021-03-18T04:07:40.774" v="229" actId="2696"/>
        <pc:sldMkLst>
          <pc:docMk/>
          <pc:sldMk cId="2591193417" sldId="549"/>
        </pc:sldMkLst>
      </pc:sldChg>
    </pc:docChg>
  </pc:docChgLst>
  <pc:docChgLst>
    <pc:chgData name="Sherif Khattab" userId="c83b1e15-36f3-4f46-aceb-05aac24c545e" providerId="ADAL" clId="{D465E260-6117-46B9-9CBF-61B4A5F5C85F}"/>
    <pc:docChg chg="custSel addSld delSld modSld delMainMaster">
      <pc:chgData name="Sherif Khattab" userId="c83b1e15-36f3-4f46-aceb-05aac24c545e" providerId="ADAL" clId="{D465E260-6117-46B9-9CBF-61B4A5F5C85F}" dt="2021-03-25T22:35:51.188" v="456" actId="1076"/>
      <pc:docMkLst>
        <pc:docMk/>
      </pc:docMkLst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395211604" sldId="284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124028409" sldId="285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601442099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720210171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585906518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2522792431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432103208" sldId="28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215950957" sldId="289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854989116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24210265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744154349" sldId="300"/>
        </pc:sldMkLst>
      </pc:sldChg>
      <pc:sldChg chg="del">
        <pc:chgData name="Sherif Khattab" userId="c83b1e15-36f3-4f46-aceb-05aac24c545e" providerId="ADAL" clId="{D465E260-6117-46B9-9CBF-61B4A5F5C85F}" dt="2021-03-25T22:34:53.311" v="448" actId="47"/>
        <pc:sldMkLst>
          <pc:docMk/>
          <pc:sldMk cId="4092636648" sldId="315"/>
        </pc:sldMkLst>
      </pc:sldChg>
      <pc:sldChg chg="del">
        <pc:chgData name="Sherif Khattab" userId="c83b1e15-36f3-4f46-aceb-05aac24c545e" providerId="ADAL" clId="{D465E260-6117-46B9-9CBF-61B4A5F5C85F}" dt="2021-03-25T22:34:49.619" v="447" actId="47"/>
        <pc:sldMkLst>
          <pc:docMk/>
          <pc:sldMk cId="2184486324" sldId="320"/>
        </pc:sldMkLst>
      </pc:sldChg>
      <pc:sldChg chg="del">
        <pc:chgData name="Sherif Khattab" userId="c83b1e15-36f3-4f46-aceb-05aac24c545e" providerId="ADAL" clId="{D465E260-6117-46B9-9CBF-61B4A5F5C85F}" dt="2021-03-25T22:34:49.619" v="447" actId="47"/>
        <pc:sldMkLst>
          <pc:docMk/>
          <pc:sldMk cId="3424326898" sldId="321"/>
        </pc:sldMkLst>
      </pc:sldChg>
      <pc:sldChg chg="add del modTransition">
        <pc:chgData name="Sherif Khattab" userId="c83b1e15-36f3-4f46-aceb-05aac24c545e" providerId="ADAL" clId="{D465E260-6117-46B9-9CBF-61B4A5F5C85F}" dt="2021-03-25T22:34:49.619" v="447" actId="47"/>
        <pc:sldMkLst>
          <pc:docMk/>
          <pc:sldMk cId="1109118327" sldId="394"/>
        </pc:sldMkLst>
      </pc:sldChg>
      <pc:sldChg chg="add del">
        <pc:chgData name="Sherif Khattab" userId="c83b1e15-36f3-4f46-aceb-05aac24c545e" providerId="ADAL" clId="{D465E260-6117-46B9-9CBF-61B4A5F5C85F}" dt="2021-03-25T22:34:49.619" v="447" actId="47"/>
        <pc:sldMkLst>
          <pc:docMk/>
          <pc:sldMk cId="1667476326" sldId="405"/>
        </pc:sldMkLst>
      </pc:sldChg>
      <pc:sldChg chg="add del">
        <pc:chgData name="Sherif Khattab" userId="c83b1e15-36f3-4f46-aceb-05aac24c545e" providerId="ADAL" clId="{D465E260-6117-46B9-9CBF-61B4A5F5C85F}" dt="2021-03-25T22:34:49.619" v="447" actId="47"/>
        <pc:sldMkLst>
          <pc:docMk/>
          <pc:sldMk cId="1965826998" sldId="406"/>
        </pc:sldMkLst>
      </pc:sldChg>
      <pc:sldChg chg="add del">
        <pc:chgData name="Sherif Khattab" userId="c83b1e15-36f3-4f46-aceb-05aac24c545e" providerId="ADAL" clId="{D465E260-6117-46B9-9CBF-61B4A5F5C85F}" dt="2021-03-25T22:34:49.619" v="447" actId="47"/>
        <pc:sldMkLst>
          <pc:docMk/>
          <pc:sldMk cId="1994172444" sldId="407"/>
        </pc:sldMkLst>
      </pc:sldChg>
      <pc:sldChg chg="add del">
        <pc:chgData name="Sherif Khattab" userId="c83b1e15-36f3-4f46-aceb-05aac24c545e" providerId="ADAL" clId="{D465E260-6117-46B9-9CBF-61B4A5F5C85F}" dt="2021-03-25T22:34:49.619" v="447" actId="47"/>
        <pc:sldMkLst>
          <pc:docMk/>
          <pc:sldMk cId="3736020179" sldId="408"/>
        </pc:sldMkLst>
      </pc:sldChg>
      <pc:sldChg chg="add del">
        <pc:chgData name="Sherif Khattab" userId="c83b1e15-36f3-4f46-aceb-05aac24c545e" providerId="ADAL" clId="{D465E260-6117-46B9-9CBF-61B4A5F5C85F}" dt="2021-03-25T22:34:49.619" v="447" actId="47"/>
        <pc:sldMkLst>
          <pc:docMk/>
          <pc:sldMk cId="1059249952" sldId="409"/>
        </pc:sldMkLst>
      </pc:sldChg>
      <pc:sldChg chg="add del">
        <pc:chgData name="Sherif Khattab" userId="c83b1e15-36f3-4f46-aceb-05aac24c545e" providerId="ADAL" clId="{D465E260-6117-46B9-9CBF-61B4A5F5C85F}" dt="2021-03-25T22:34:49.619" v="447" actId="47"/>
        <pc:sldMkLst>
          <pc:docMk/>
          <pc:sldMk cId="3223946229" sldId="410"/>
        </pc:sldMkLst>
      </pc:sldChg>
      <pc:sldChg chg="add del">
        <pc:chgData name="Sherif Khattab" userId="c83b1e15-36f3-4f46-aceb-05aac24c545e" providerId="ADAL" clId="{D465E260-6117-46B9-9CBF-61B4A5F5C85F}" dt="2021-03-25T22:34:49.619" v="447" actId="47"/>
        <pc:sldMkLst>
          <pc:docMk/>
          <pc:sldMk cId="3928099657" sldId="411"/>
        </pc:sldMkLst>
      </pc:sldChg>
      <pc:sldChg chg="add del">
        <pc:chgData name="Sherif Khattab" userId="c83b1e15-36f3-4f46-aceb-05aac24c545e" providerId="ADAL" clId="{D465E260-6117-46B9-9CBF-61B4A5F5C85F}" dt="2021-03-25T22:34:49.619" v="447" actId="47"/>
        <pc:sldMkLst>
          <pc:docMk/>
          <pc:sldMk cId="533808976" sldId="41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254031112" sldId="41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70137101" sldId="42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670312813" sldId="42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428579007" sldId="42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613526993" sldId="42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544263778" sldId="42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4715571" sldId="42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532216384" sldId="42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316130764" sldId="42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77041622" sldId="42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86175264" sldId="42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9785599" sldId="430"/>
        </pc:sldMkLst>
      </pc:sldChg>
      <pc:sldChg chg="add del">
        <pc:chgData name="Sherif Khattab" userId="c83b1e15-36f3-4f46-aceb-05aac24c545e" providerId="ADAL" clId="{D465E260-6117-46B9-9CBF-61B4A5F5C85F}" dt="2021-03-25T22:34:49.619" v="447" actId="47"/>
        <pc:sldMkLst>
          <pc:docMk/>
          <pc:sldMk cId="1901348275" sldId="43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431660730" sldId="43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17002093" sldId="43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5914909" sldId="43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005745473" sldId="43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382635928" sldId="43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10092608" sldId="438"/>
        </pc:sldMkLst>
      </pc:sldChg>
      <pc:sldChg chg="add del modTransition">
        <pc:chgData name="Sherif Khattab" userId="c83b1e15-36f3-4f46-aceb-05aac24c545e" providerId="ADAL" clId="{D465E260-6117-46B9-9CBF-61B4A5F5C85F}" dt="2021-03-25T22:34:49.619" v="447" actId="47"/>
        <pc:sldMkLst>
          <pc:docMk/>
          <pc:sldMk cId="271414599" sldId="439"/>
        </pc:sldMkLst>
      </pc:sldChg>
      <pc:sldChg chg="add del setBg">
        <pc:chgData name="Sherif Khattab" userId="c83b1e15-36f3-4f46-aceb-05aac24c545e" providerId="ADAL" clId="{D465E260-6117-46B9-9CBF-61B4A5F5C85F}" dt="2021-03-25T14:12:19.281" v="255" actId="47"/>
        <pc:sldMkLst>
          <pc:docMk/>
          <pc:sldMk cId="678617935" sldId="44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709473859" sldId="441"/>
        </pc:sldMkLst>
      </pc:sldChg>
      <pc:sldChg chg="modSp">
        <pc:chgData name="Sherif Khattab" userId="c83b1e15-36f3-4f46-aceb-05aac24c545e" providerId="ADAL" clId="{D465E260-6117-46B9-9CBF-61B4A5F5C85F}" dt="2021-03-25T13:49:03.183" v="3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465E260-6117-46B9-9CBF-61B4A5F5C85F}" dt="2021-03-25T13:49:03.183" v="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23.956" v="251"/>
        <pc:sldMkLst>
          <pc:docMk/>
          <pc:sldMk cId="4202616107" sldId="500"/>
        </pc:sldMkLst>
        <pc:spChg chg="mod">
          <ac:chgData name="Sherif Khattab" userId="c83b1e15-36f3-4f46-aceb-05aac24c545e" providerId="ADAL" clId="{D465E260-6117-46B9-9CBF-61B4A5F5C85F}" dt="2021-03-25T14:09:31.486" v="184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465E260-6117-46B9-9CBF-61B4A5F5C85F}" dt="2021-03-25T13:53:10.348" v="10" actId="6549"/>
        <pc:sldMkLst>
          <pc:docMk/>
          <pc:sldMk cId="2116864396" sldId="505"/>
        </pc:sldMkLst>
        <pc:spChg chg="mod">
          <ac:chgData name="Sherif Khattab" userId="c83b1e15-36f3-4f46-aceb-05aac24c545e" providerId="ADAL" clId="{D465E260-6117-46B9-9CBF-61B4A5F5C85F}" dt="2021-03-25T13:53:10.348" v="10" actId="654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465E260-6117-46B9-9CBF-61B4A5F5C85F}" dt="2021-03-25T13:49:23.935" v="5" actId="14"/>
        <pc:sldMkLst>
          <pc:docMk/>
          <pc:sldMk cId="3652489610" sldId="506"/>
        </pc:sldMkLst>
        <pc:spChg chg="mod">
          <ac:chgData name="Sherif Khattab" userId="c83b1e15-36f3-4f46-aceb-05aac24c545e" providerId="ADAL" clId="{D465E260-6117-46B9-9CBF-61B4A5F5C85F}" dt="2021-03-25T13:49:23.935" v="5" actId="14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38.966" v="254"/>
        <pc:sldMkLst>
          <pc:docMk/>
          <pc:sldMk cId="3106578269" sldId="548"/>
        </pc:sldMkLst>
        <pc:spChg chg="mod">
          <ac:chgData name="Sherif Khattab" userId="c83b1e15-36f3-4f46-aceb-05aac24c545e" providerId="ADAL" clId="{D465E260-6117-46B9-9CBF-61B4A5F5C85F}" dt="2021-03-25T14:11:08.327" v="248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addSp delSp modSp new mod">
        <pc:chgData name="Sherif Khattab" userId="c83b1e15-36f3-4f46-aceb-05aac24c545e" providerId="ADAL" clId="{D465E260-6117-46B9-9CBF-61B4A5F5C85F}" dt="2021-03-25T22:35:34.088" v="452" actId="1076"/>
        <pc:sldMkLst>
          <pc:docMk/>
          <pc:sldMk cId="41509261" sldId="549"/>
        </pc:sldMkLst>
        <pc:spChg chg="mod">
          <ac:chgData name="Sherif Khattab" userId="c83b1e15-36f3-4f46-aceb-05aac24c545e" providerId="ADAL" clId="{D465E260-6117-46B9-9CBF-61B4A5F5C85F}" dt="2021-03-25T22:29:16.208" v="263" actId="20577"/>
          <ac:spMkLst>
            <pc:docMk/>
            <pc:sldMk cId="41509261" sldId="549"/>
            <ac:spMk id="2" creationId="{7DA7CE99-528C-4930-BF8B-56C082B043B8}"/>
          </ac:spMkLst>
        </pc:spChg>
        <pc:picChg chg="add del mod">
          <ac:chgData name="Sherif Khattab" userId="c83b1e15-36f3-4f46-aceb-05aac24c545e" providerId="ADAL" clId="{D465E260-6117-46B9-9CBF-61B4A5F5C85F}" dt="2021-03-25T22:35:30.039" v="449" actId="478"/>
          <ac:picMkLst>
            <pc:docMk/>
            <pc:sldMk cId="41509261" sldId="549"/>
            <ac:picMk id="7" creationId="{13CB1598-E366-4519-89CC-65AE87753C7D}"/>
          </ac:picMkLst>
        </pc:picChg>
        <pc:picChg chg="add mod">
          <ac:chgData name="Sherif Khattab" userId="c83b1e15-36f3-4f46-aceb-05aac24c545e" providerId="ADAL" clId="{D465E260-6117-46B9-9CBF-61B4A5F5C85F}" dt="2021-03-25T22:35:34.088" v="452" actId="1076"/>
          <ac:picMkLst>
            <pc:docMk/>
            <pc:sldMk cId="41509261" sldId="549"/>
            <ac:picMk id="9" creationId="{8E5FA7B9-BD06-4A61-A972-3908860EFD1F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428283555" sldId="54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678700985" sldId="549"/>
        </pc:sldMkLst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60112464" sldId="550"/>
        </pc:sldMkLst>
      </pc:sldChg>
      <pc:sldChg chg="addSp delSp modSp new mod">
        <pc:chgData name="Sherif Khattab" userId="c83b1e15-36f3-4f46-aceb-05aac24c545e" providerId="ADAL" clId="{D465E260-6117-46B9-9CBF-61B4A5F5C85F}" dt="2021-03-25T22:35:51.188" v="456" actId="1076"/>
        <pc:sldMkLst>
          <pc:docMk/>
          <pc:sldMk cId="4136437328" sldId="550"/>
        </pc:sldMkLst>
        <pc:spChg chg="mod">
          <ac:chgData name="Sherif Khattab" userId="c83b1e15-36f3-4f46-aceb-05aac24c545e" providerId="ADAL" clId="{D465E260-6117-46B9-9CBF-61B4A5F5C85F}" dt="2021-03-25T22:29:41.429" v="290" actId="20577"/>
          <ac:spMkLst>
            <pc:docMk/>
            <pc:sldMk cId="4136437328" sldId="550"/>
            <ac:spMk id="2" creationId="{A7F76985-B033-467D-92B0-9F19CB2366AB}"/>
          </ac:spMkLst>
        </pc:spChg>
        <pc:picChg chg="add del mod">
          <ac:chgData name="Sherif Khattab" userId="c83b1e15-36f3-4f46-aceb-05aac24c545e" providerId="ADAL" clId="{D465E260-6117-46B9-9CBF-61B4A5F5C85F}" dt="2021-03-25T22:35:37.725" v="453" actId="478"/>
          <ac:picMkLst>
            <pc:docMk/>
            <pc:sldMk cId="4136437328" sldId="550"/>
            <ac:picMk id="7" creationId="{F618EF02-B82B-402D-B8CC-69EF863C383E}"/>
          </ac:picMkLst>
        </pc:picChg>
        <pc:picChg chg="add mod">
          <ac:chgData name="Sherif Khattab" userId="c83b1e15-36f3-4f46-aceb-05aac24c545e" providerId="ADAL" clId="{D465E260-6117-46B9-9CBF-61B4A5F5C85F}" dt="2021-03-25T22:35:51.188" v="456" actId="1076"/>
          <ac:picMkLst>
            <pc:docMk/>
            <pc:sldMk cId="4136437328" sldId="550"/>
            <ac:picMk id="9" creationId="{40528EF4-A6BB-4E85-8CEE-E33894D4C08E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0:20.922" v="320" actId="1076"/>
        <pc:sldMkLst>
          <pc:docMk/>
          <pc:sldMk cId="1677266450" sldId="551"/>
        </pc:sldMkLst>
        <pc:spChg chg="mod">
          <ac:chgData name="Sherif Khattab" userId="c83b1e15-36f3-4f46-aceb-05aac24c545e" providerId="ADAL" clId="{D465E260-6117-46B9-9CBF-61B4A5F5C85F}" dt="2021-03-25T22:30:15.840" v="317" actId="20577"/>
          <ac:spMkLst>
            <pc:docMk/>
            <pc:sldMk cId="1677266450" sldId="551"/>
            <ac:spMk id="2" creationId="{81EC2A6C-7AC8-4269-9A83-E123FEBC3022}"/>
          </ac:spMkLst>
        </pc:spChg>
        <pc:picChg chg="add mod">
          <ac:chgData name="Sherif Khattab" userId="c83b1e15-36f3-4f46-aceb-05aac24c545e" providerId="ADAL" clId="{D465E260-6117-46B9-9CBF-61B4A5F5C85F}" dt="2021-03-25T22:30:20.922" v="320" actId="1076"/>
          <ac:picMkLst>
            <pc:docMk/>
            <pc:sldMk cId="1677266450" sldId="551"/>
            <ac:picMk id="7" creationId="{C5EBAE04-D305-47B5-A9D0-7AF502176F68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345527345" sldId="551"/>
        </pc:sldMkLst>
      </pc:sldChg>
      <pc:sldChg chg="addSp modSp new mod">
        <pc:chgData name="Sherif Khattab" userId="c83b1e15-36f3-4f46-aceb-05aac24c545e" providerId="ADAL" clId="{D465E260-6117-46B9-9CBF-61B4A5F5C85F}" dt="2021-03-25T22:30:50.310" v="354" actId="20577"/>
        <pc:sldMkLst>
          <pc:docMk/>
          <pc:sldMk cId="2358415282" sldId="552"/>
        </pc:sldMkLst>
        <pc:spChg chg="mod">
          <ac:chgData name="Sherif Khattab" userId="c83b1e15-36f3-4f46-aceb-05aac24c545e" providerId="ADAL" clId="{D465E260-6117-46B9-9CBF-61B4A5F5C85F}" dt="2021-03-25T22:30:50.310" v="354" actId="20577"/>
          <ac:spMkLst>
            <pc:docMk/>
            <pc:sldMk cId="2358415282" sldId="552"/>
            <ac:spMk id="2" creationId="{6AE18785-4FDB-4DE0-A162-68AF601A2BCE}"/>
          </ac:spMkLst>
        </pc:spChg>
        <pc:picChg chg="add mod">
          <ac:chgData name="Sherif Khattab" userId="c83b1e15-36f3-4f46-aceb-05aac24c545e" providerId="ADAL" clId="{D465E260-6117-46B9-9CBF-61B4A5F5C85F}" dt="2021-03-25T22:30:40.207" v="335" actId="1076"/>
          <ac:picMkLst>
            <pc:docMk/>
            <pc:sldMk cId="2358415282" sldId="552"/>
            <ac:picMk id="7" creationId="{486B6EA4-E285-487A-9994-B199E4D407AD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2710081899" sldId="552"/>
        </pc:sldMkLst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610468400" sldId="553"/>
        </pc:sldMkLst>
      </pc:sldChg>
      <pc:sldChg chg="addSp delSp modSp new mod">
        <pc:chgData name="Sherif Khattab" userId="c83b1e15-36f3-4f46-aceb-05aac24c545e" providerId="ADAL" clId="{D465E260-6117-46B9-9CBF-61B4A5F5C85F}" dt="2021-03-25T22:31:29.504" v="368" actId="1076"/>
        <pc:sldMkLst>
          <pc:docMk/>
          <pc:sldMk cId="2824507597" sldId="553"/>
        </pc:sldMkLst>
        <pc:spChg chg="mod">
          <ac:chgData name="Sherif Khattab" userId="c83b1e15-36f3-4f46-aceb-05aac24c545e" providerId="ADAL" clId="{D465E260-6117-46B9-9CBF-61B4A5F5C85F}" dt="2021-03-25T22:31:14.620" v="363" actId="20577"/>
          <ac:spMkLst>
            <pc:docMk/>
            <pc:sldMk cId="2824507597" sldId="553"/>
            <ac:spMk id="2" creationId="{BFF5CA10-71CD-489D-BF80-346391C566A3}"/>
          </ac:spMkLst>
        </pc:spChg>
        <pc:picChg chg="add mod">
          <ac:chgData name="Sherif Khattab" userId="c83b1e15-36f3-4f46-aceb-05aac24c545e" providerId="ADAL" clId="{D465E260-6117-46B9-9CBF-61B4A5F5C85F}" dt="2021-03-25T22:31:29.504" v="368" actId="1076"/>
          <ac:picMkLst>
            <pc:docMk/>
            <pc:sldMk cId="2824507597" sldId="553"/>
            <ac:picMk id="8" creationId="{20806A52-CD20-4B99-A8FF-1C43B6A6BBDF}"/>
          </ac:picMkLst>
        </pc:picChg>
        <pc:inkChg chg="add del">
          <ac:chgData name="Sherif Khattab" userId="c83b1e15-36f3-4f46-aceb-05aac24c545e" providerId="ADAL" clId="{D465E260-6117-46B9-9CBF-61B4A5F5C85F}" dt="2021-03-25T22:31:17.457" v="365"/>
          <ac:inkMkLst>
            <pc:docMk/>
            <pc:sldMk cId="2824507597" sldId="553"/>
            <ac:inkMk id="6" creationId="{BCE6F682-DFA1-4CBC-9C99-FFE1F0B18877}"/>
          </ac:inkMkLst>
        </pc:inkChg>
      </pc:sldChg>
      <pc:sldChg chg="addSp modSp new mod">
        <pc:chgData name="Sherif Khattab" userId="c83b1e15-36f3-4f46-aceb-05aac24c545e" providerId="ADAL" clId="{D465E260-6117-46B9-9CBF-61B4A5F5C85F}" dt="2021-03-25T22:32:11.925" v="384" actId="1076"/>
        <pc:sldMkLst>
          <pc:docMk/>
          <pc:sldMk cId="2802158369" sldId="554"/>
        </pc:sldMkLst>
        <pc:spChg chg="mod">
          <ac:chgData name="Sherif Khattab" userId="c83b1e15-36f3-4f46-aceb-05aac24c545e" providerId="ADAL" clId="{D465E260-6117-46B9-9CBF-61B4A5F5C85F}" dt="2021-03-25T22:32:05.221" v="381" actId="20577"/>
          <ac:spMkLst>
            <pc:docMk/>
            <pc:sldMk cId="2802158369" sldId="554"/>
            <ac:spMk id="2" creationId="{2EA75BEF-03C6-49D6-92B6-6242A0CCD469}"/>
          </ac:spMkLst>
        </pc:spChg>
        <pc:picChg chg="add mod">
          <ac:chgData name="Sherif Khattab" userId="c83b1e15-36f3-4f46-aceb-05aac24c545e" providerId="ADAL" clId="{D465E260-6117-46B9-9CBF-61B4A5F5C85F}" dt="2021-03-25T22:32:11.925" v="384" actId="1076"/>
          <ac:picMkLst>
            <pc:docMk/>
            <pc:sldMk cId="2802158369" sldId="554"/>
            <ac:picMk id="7" creationId="{15F001A1-F284-4E38-BA4D-0D3643B9C6A9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3409659747" sldId="554"/>
        </pc:sldMkLst>
      </pc:sldChg>
      <pc:sldChg chg="addSp modSp new mod">
        <pc:chgData name="Sherif Khattab" userId="c83b1e15-36f3-4f46-aceb-05aac24c545e" providerId="ADAL" clId="{D465E260-6117-46B9-9CBF-61B4A5F5C85F}" dt="2021-03-25T22:32:45.714" v="400" actId="1076"/>
        <pc:sldMkLst>
          <pc:docMk/>
          <pc:sldMk cId="1642479177" sldId="555"/>
        </pc:sldMkLst>
        <pc:spChg chg="mod">
          <ac:chgData name="Sherif Khattab" userId="c83b1e15-36f3-4f46-aceb-05aac24c545e" providerId="ADAL" clId="{D465E260-6117-46B9-9CBF-61B4A5F5C85F}" dt="2021-03-25T22:32:39.875" v="397" actId="20577"/>
          <ac:spMkLst>
            <pc:docMk/>
            <pc:sldMk cId="1642479177" sldId="555"/>
            <ac:spMk id="2" creationId="{91F73BC3-96B1-4F0B-8FB8-4E6CE6438270}"/>
          </ac:spMkLst>
        </pc:spChg>
        <pc:picChg chg="add mod">
          <ac:chgData name="Sherif Khattab" userId="c83b1e15-36f3-4f46-aceb-05aac24c545e" providerId="ADAL" clId="{D465E260-6117-46B9-9CBF-61B4A5F5C85F}" dt="2021-03-25T22:32:45.714" v="400" actId="1076"/>
          <ac:picMkLst>
            <pc:docMk/>
            <pc:sldMk cId="1642479177" sldId="555"/>
            <ac:picMk id="7" creationId="{66035429-423D-432E-BFE4-007FE4DFA2AF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23.291" v="429" actId="1076"/>
        <pc:sldMkLst>
          <pc:docMk/>
          <pc:sldMk cId="298043200" sldId="556"/>
        </pc:sldMkLst>
        <pc:spChg chg="mod">
          <ac:chgData name="Sherif Khattab" userId="c83b1e15-36f3-4f46-aceb-05aac24c545e" providerId="ADAL" clId="{D465E260-6117-46B9-9CBF-61B4A5F5C85F}" dt="2021-03-25T22:33:17.443" v="426" actId="20577"/>
          <ac:spMkLst>
            <pc:docMk/>
            <pc:sldMk cId="298043200" sldId="556"/>
            <ac:spMk id="2" creationId="{A33447F8-067A-48FD-9123-62FF305CFE43}"/>
          </ac:spMkLst>
        </pc:spChg>
        <pc:picChg chg="add mod">
          <ac:chgData name="Sherif Khattab" userId="c83b1e15-36f3-4f46-aceb-05aac24c545e" providerId="ADAL" clId="{D465E260-6117-46B9-9CBF-61B4A5F5C85F}" dt="2021-03-25T22:33:23.291" v="429" actId="1076"/>
          <ac:picMkLst>
            <pc:docMk/>
            <pc:sldMk cId="298043200" sldId="556"/>
            <ac:picMk id="7" creationId="{E0F8EF21-23F8-48BC-8E4C-ACEDC35F44A8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53.082" v="446" actId="1076"/>
        <pc:sldMkLst>
          <pc:docMk/>
          <pc:sldMk cId="3356128445" sldId="557"/>
        </pc:sldMkLst>
        <pc:spChg chg="mod">
          <ac:chgData name="Sherif Khattab" userId="c83b1e15-36f3-4f46-aceb-05aac24c545e" providerId="ADAL" clId="{D465E260-6117-46B9-9CBF-61B4A5F5C85F}" dt="2021-03-25T22:33:47.434" v="443" actId="20577"/>
          <ac:spMkLst>
            <pc:docMk/>
            <pc:sldMk cId="3356128445" sldId="557"/>
            <ac:spMk id="2" creationId="{D3A84E1A-01EF-4165-A2F1-2E2368A2A02E}"/>
          </ac:spMkLst>
        </pc:spChg>
        <pc:picChg chg="add mod">
          <ac:chgData name="Sherif Khattab" userId="c83b1e15-36f3-4f46-aceb-05aac24c545e" providerId="ADAL" clId="{D465E260-6117-46B9-9CBF-61B4A5F5C85F}" dt="2021-03-25T22:33:53.082" v="446" actId="1076"/>
          <ac:picMkLst>
            <pc:docMk/>
            <pc:sldMk cId="3356128445" sldId="557"/>
            <ac:picMk id="7" creationId="{E0F86885-33C5-4BB6-8AF9-494B791027C8}"/>
          </ac:picMkLst>
        </pc:picChg>
      </pc:sldChg>
      <pc:sldMasterChg chg="del delSldLayout">
        <pc:chgData name="Sherif Khattab" userId="c83b1e15-36f3-4f46-aceb-05aac24c545e" providerId="ADAL" clId="{D465E260-6117-46B9-9CBF-61B4A5F5C85F}" dt="2021-03-25T22:34:49.619" v="447" actId="47"/>
        <pc:sldMasterMkLst>
          <pc:docMk/>
          <pc:sldMasterMk cId="2593472418" sldId="2147483687"/>
        </pc:sldMasterMkLst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18660102" sldId="2147483688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187232016" sldId="2147483689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136989714" sldId="2147483690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219117644" sldId="2147483691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3747355272" sldId="2147483692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918431204" sldId="2147483693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160186323" sldId="2147483694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1442045518" sldId="2147483695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1819599120" sldId="2147483696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1077965142" sldId="2147483697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981634996" sldId="2147483698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183651307" sldId="2147483699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039135591" sldId="2147483700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743326115" sldId="2147483701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635766075" sldId="2147483702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3562098379" sldId="2147483703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582738457" sldId="2147483704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3187045664" sldId="2147483705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1960150913" sldId="2147483706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1180962149" sldId="2147483707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537701963" sldId="2147483708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1431766276" sldId="2147483709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95832947" sldId="2147483710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512451468" sldId="2147483711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1754640580" sldId="2147483712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916547347" sldId="2147483713"/>
          </pc:sldLayoutMkLst>
        </pc:sldLayoutChg>
      </pc:sldMaster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Sherif Khattab" userId="c83b1e15-36f3-4f46-aceb-05aac24c545e" providerId="ADAL" clId="{ABB67501-56CA-48C9-9ECA-2EC04BBE2D49}"/>
    <pc:docChg chg="undo custSel addSld delSld modSld">
      <pc:chgData name="Sherif Khattab" userId="c83b1e15-36f3-4f46-aceb-05aac24c545e" providerId="ADAL" clId="{ABB67501-56CA-48C9-9ECA-2EC04BBE2D49}" dt="2021-03-23T21:17:34.228" v="684" actId="1076"/>
      <pc:docMkLst>
        <pc:docMk/>
      </pc:docMkLst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85913677" sldId="32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145898815" sldId="326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678529084" sldId="327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16275" sldId="328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998173857" sldId="329"/>
        </pc:sldMkLst>
      </pc:sldChg>
      <pc:sldChg chg="modSp modAnim">
        <pc:chgData name="Sherif Khattab" userId="c83b1e15-36f3-4f46-aceb-05aac24c545e" providerId="ADAL" clId="{ABB67501-56CA-48C9-9ECA-2EC04BBE2D49}" dt="2021-03-23T13:48:35.057" v="45" actId="20577"/>
        <pc:sldMkLst>
          <pc:docMk/>
          <pc:sldMk cId="702367729" sldId="496"/>
        </pc:sldMkLst>
        <pc:spChg chg="mod">
          <ac:chgData name="Sherif Khattab" userId="c83b1e15-36f3-4f46-aceb-05aac24c545e" providerId="ADAL" clId="{ABB67501-56CA-48C9-9ECA-2EC04BBE2D49}" dt="2021-03-23T13:48:35.057" v="4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0:52.499" v="476" actId="6549"/>
        <pc:sldMkLst>
          <pc:docMk/>
          <pc:sldMk cId="4202616107" sldId="500"/>
        </pc:sldMkLst>
        <pc:spChg chg="mod">
          <ac:chgData name="Sherif Khattab" userId="c83b1e15-36f3-4f46-aceb-05aac24c545e" providerId="ADAL" clId="{ABB67501-56CA-48C9-9ECA-2EC04BBE2D49}" dt="2021-03-23T14:30:52.499" v="47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ABB67501-56CA-48C9-9ECA-2EC04BBE2D49}" dt="2021-03-23T13:49:33.059" v="134" actId="20577"/>
        <pc:sldMkLst>
          <pc:docMk/>
          <pc:sldMk cId="2116864396" sldId="505"/>
        </pc:sldMkLst>
        <pc:spChg chg="mod">
          <ac:chgData name="Sherif Khattab" userId="c83b1e15-36f3-4f46-aceb-05aac24c545e" providerId="ADAL" clId="{ABB67501-56CA-48C9-9ECA-2EC04BBE2D49}" dt="2021-03-23T13:49:33.059" v="13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ABB67501-56CA-48C9-9ECA-2EC04BBE2D49}" dt="2021-03-23T13:50:02.610" v="179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ABB67501-56CA-48C9-9ECA-2EC04BBE2D49}" dt="2021-03-23T13:50:02.610" v="1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1:11.909" v="496" actId="20577"/>
        <pc:sldMkLst>
          <pc:docMk/>
          <pc:sldMk cId="3106578269" sldId="548"/>
        </pc:sldMkLst>
        <pc:spChg chg="mod">
          <ac:chgData name="Sherif Khattab" userId="c83b1e15-36f3-4f46-aceb-05aac24c545e" providerId="ADAL" clId="{ABB67501-56CA-48C9-9ECA-2EC04BBE2D49}" dt="2021-03-23T14:31:11.909" v="49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ABB67501-56CA-48C9-9ECA-2EC04BBE2D49}" dt="2021-03-23T21:10:56.577" v="536" actId="1076"/>
        <pc:sldMkLst>
          <pc:docMk/>
          <pc:sldMk cId="428283555" sldId="549"/>
        </pc:sldMkLst>
        <pc:spChg chg="mod">
          <ac:chgData name="Sherif Khattab" userId="c83b1e15-36f3-4f46-aceb-05aac24c545e" providerId="ADAL" clId="{ABB67501-56CA-48C9-9ECA-2EC04BBE2D49}" dt="2021-03-23T21:10:50.229" v="533" actId="20577"/>
          <ac:spMkLst>
            <pc:docMk/>
            <pc:sldMk cId="428283555" sldId="549"/>
            <ac:spMk id="2" creationId="{01EAC1CE-4716-4377-940B-64885BE6E415}"/>
          </ac:spMkLst>
        </pc:spChg>
        <pc:picChg chg="add mod">
          <ac:chgData name="Sherif Khattab" userId="c83b1e15-36f3-4f46-aceb-05aac24c545e" providerId="ADAL" clId="{ABB67501-56CA-48C9-9ECA-2EC04BBE2D49}" dt="2021-03-23T21:10:56.577" v="536" actId="1076"/>
          <ac:picMkLst>
            <pc:docMk/>
            <pc:sldMk cId="428283555" sldId="549"/>
            <ac:picMk id="7" creationId="{748BD98A-B7E7-49C0-B083-C77FF028E93A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1152972563" sldId="549"/>
        </pc:sldMkLst>
      </pc:sldChg>
      <pc:sldChg chg="addSp modSp new mod">
        <pc:chgData name="Sherif Khattab" userId="c83b1e15-36f3-4f46-aceb-05aac24c545e" providerId="ADAL" clId="{ABB67501-56CA-48C9-9ECA-2EC04BBE2D49}" dt="2021-03-23T21:11:45.228" v="583" actId="1076"/>
        <pc:sldMkLst>
          <pc:docMk/>
          <pc:sldMk cId="260112464" sldId="550"/>
        </pc:sldMkLst>
        <pc:spChg chg="mod">
          <ac:chgData name="Sherif Khattab" userId="c83b1e15-36f3-4f46-aceb-05aac24c545e" providerId="ADAL" clId="{ABB67501-56CA-48C9-9ECA-2EC04BBE2D49}" dt="2021-03-23T21:11:39.059" v="580" actId="20577"/>
          <ac:spMkLst>
            <pc:docMk/>
            <pc:sldMk cId="260112464" sldId="550"/>
            <ac:spMk id="2" creationId="{77C691EC-34DD-4168-A6E5-60DF944D7568}"/>
          </ac:spMkLst>
        </pc:spChg>
        <pc:picChg chg="add mod">
          <ac:chgData name="Sherif Khattab" userId="c83b1e15-36f3-4f46-aceb-05aac24c545e" providerId="ADAL" clId="{ABB67501-56CA-48C9-9ECA-2EC04BBE2D49}" dt="2021-03-23T21:11:45.228" v="583" actId="1076"/>
          <ac:picMkLst>
            <pc:docMk/>
            <pc:sldMk cId="260112464" sldId="550"/>
            <ac:picMk id="7" creationId="{12EB6F70-A5FF-44C4-B29D-68B767E28C32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817296558" sldId="550"/>
        </pc:sldMkLst>
      </pc:sldChg>
      <pc:sldChg chg="addSp delSp modSp new mod">
        <pc:chgData name="Sherif Khattab" userId="c83b1e15-36f3-4f46-aceb-05aac24c545e" providerId="ADAL" clId="{ABB67501-56CA-48C9-9ECA-2EC04BBE2D49}" dt="2021-03-23T21:12:52.560" v="619" actId="1076"/>
        <pc:sldMkLst>
          <pc:docMk/>
          <pc:sldMk cId="2345527345" sldId="551"/>
        </pc:sldMkLst>
        <pc:spChg chg="mod">
          <ac:chgData name="Sherif Khattab" userId="c83b1e15-36f3-4f46-aceb-05aac24c545e" providerId="ADAL" clId="{ABB67501-56CA-48C9-9ECA-2EC04BBE2D49}" dt="2021-03-23T21:12:19.240" v="614" actId="20577"/>
          <ac:spMkLst>
            <pc:docMk/>
            <pc:sldMk cId="2345527345" sldId="551"/>
            <ac:spMk id="2" creationId="{A5A46C4B-8311-459C-96B7-86C029AABA30}"/>
          </ac:spMkLst>
        </pc:spChg>
        <pc:picChg chg="add mod">
          <ac:chgData name="Sherif Khattab" userId="c83b1e15-36f3-4f46-aceb-05aac24c545e" providerId="ADAL" clId="{ABB67501-56CA-48C9-9ECA-2EC04BBE2D49}" dt="2021-03-23T21:12:52.560" v="619" actId="1076"/>
          <ac:picMkLst>
            <pc:docMk/>
            <pc:sldMk cId="2345527345" sldId="551"/>
            <ac:picMk id="8" creationId="{7D2264EE-41BF-4FDF-8C91-6CB53FB6D7B6}"/>
          </ac:picMkLst>
        </pc:picChg>
        <pc:inkChg chg="add del">
          <ac:chgData name="Sherif Khattab" userId="c83b1e15-36f3-4f46-aceb-05aac24c545e" providerId="ADAL" clId="{ABB67501-56CA-48C9-9ECA-2EC04BBE2D49}" dt="2021-03-23T21:12:22.614" v="616"/>
          <ac:inkMkLst>
            <pc:docMk/>
            <pc:sldMk cId="2345527345" sldId="551"/>
            <ac:inkMk id="6" creationId="{06A5A3D0-9568-4F1B-82C6-A32168EA1997}"/>
          </ac:inkMkLst>
        </pc:ink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3946314330" sldId="551"/>
        </pc:sldMkLst>
      </pc:sldChg>
      <pc:sldChg chg="del">
        <pc:chgData name="Sherif Khattab" userId="c83b1e15-36f3-4f46-aceb-05aac24c545e" providerId="ADAL" clId="{ABB67501-56CA-48C9-9ECA-2EC04BBE2D49}" dt="2021-03-23T13:48:47.935" v="47" actId="47"/>
        <pc:sldMkLst>
          <pc:docMk/>
          <pc:sldMk cId="1029481760" sldId="552"/>
        </pc:sldMkLst>
      </pc:sldChg>
      <pc:sldChg chg="addSp modSp new mod">
        <pc:chgData name="Sherif Khattab" userId="c83b1e15-36f3-4f46-aceb-05aac24c545e" providerId="ADAL" clId="{ABB67501-56CA-48C9-9ECA-2EC04BBE2D49}" dt="2021-03-23T21:13:37.501" v="631" actId="1076"/>
        <pc:sldMkLst>
          <pc:docMk/>
          <pc:sldMk cId="2710081899" sldId="552"/>
        </pc:sldMkLst>
        <pc:spChg chg="mod">
          <ac:chgData name="Sherif Khattab" userId="c83b1e15-36f3-4f46-aceb-05aac24c545e" providerId="ADAL" clId="{ABB67501-56CA-48C9-9ECA-2EC04BBE2D49}" dt="2021-03-23T21:13:31.238" v="627" actId="20577"/>
          <ac:spMkLst>
            <pc:docMk/>
            <pc:sldMk cId="2710081899" sldId="552"/>
            <ac:spMk id="2" creationId="{2B691CB9-8960-42D1-A3A6-642BF013F53F}"/>
          </ac:spMkLst>
        </pc:spChg>
        <pc:picChg chg="add mod">
          <ac:chgData name="Sherif Khattab" userId="c83b1e15-36f3-4f46-aceb-05aac24c545e" providerId="ADAL" clId="{ABB67501-56CA-48C9-9ECA-2EC04BBE2D49}" dt="2021-03-23T21:13:37.501" v="631" actId="1076"/>
          <ac:picMkLst>
            <pc:docMk/>
            <pc:sldMk cId="2710081899" sldId="552"/>
            <ac:picMk id="7" creationId="{9CA173C7-CFE1-43A8-B90F-EAD9CEA44BA0}"/>
          </ac:picMkLst>
        </pc:picChg>
      </pc:sldChg>
      <pc:sldChg chg="addSp delSp modSp new mod">
        <pc:chgData name="Sherif Khattab" userId="c83b1e15-36f3-4f46-aceb-05aac24c545e" providerId="ADAL" clId="{ABB67501-56CA-48C9-9ECA-2EC04BBE2D49}" dt="2021-03-23T21:17:34.228" v="684" actId="1076"/>
        <pc:sldMkLst>
          <pc:docMk/>
          <pc:sldMk cId="610468400" sldId="553"/>
        </pc:sldMkLst>
        <pc:spChg chg="mod">
          <ac:chgData name="Sherif Khattab" userId="c83b1e15-36f3-4f46-aceb-05aac24c545e" providerId="ADAL" clId="{ABB67501-56CA-48C9-9ECA-2EC04BBE2D49}" dt="2021-03-23T21:14:01.418" v="641" actId="20577"/>
          <ac:spMkLst>
            <pc:docMk/>
            <pc:sldMk cId="610468400" sldId="553"/>
            <ac:spMk id="2" creationId="{F81FC823-7F2D-4AFA-8BEA-9D376863D28A}"/>
          </ac:spMkLst>
        </pc:spChg>
        <pc:picChg chg="add del mod">
          <ac:chgData name="Sherif Khattab" userId="c83b1e15-36f3-4f46-aceb-05aac24c545e" providerId="ADAL" clId="{ABB67501-56CA-48C9-9ECA-2EC04BBE2D49}" dt="2021-03-23T21:17:15.136" v="681" actId="478"/>
          <ac:picMkLst>
            <pc:docMk/>
            <pc:sldMk cId="610468400" sldId="553"/>
            <ac:picMk id="7" creationId="{38573E59-0DF1-45A0-B843-E63C6D332361}"/>
          </ac:picMkLst>
        </pc:picChg>
        <pc:picChg chg="add mod">
          <ac:chgData name="Sherif Khattab" userId="c83b1e15-36f3-4f46-aceb-05aac24c545e" providerId="ADAL" clId="{ABB67501-56CA-48C9-9ECA-2EC04BBE2D49}" dt="2021-03-23T21:17:34.228" v="684" actId="1076"/>
          <ac:picMkLst>
            <pc:docMk/>
            <pc:sldMk cId="610468400" sldId="553"/>
            <ac:picMk id="9" creationId="{41C8A7CC-BBC8-4C03-A79C-1438FBEAAC04}"/>
          </ac:picMkLst>
        </pc:picChg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119743574" sldId="553"/>
        </pc:sldMkLst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339589969" sldId="554"/>
        </pc:sldMkLst>
      </pc:sldChg>
      <pc:sldChg chg="addSp modSp new mod">
        <pc:chgData name="Sherif Khattab" userId="c83b1e15-36f3-4f46-aceb-05aac24c545e" providerId="ADAL" clId="{ABB67501-56CA-48C9-9ECA-2EC04BBE2D49}" dt="2021-03-23T21:14:35.179" v="680" actId="1076"/>
        <pc:sldMkLst>
          <pc:docMk/>
          <pc:sldMk cId="3409659747" sldId="554"/>
        </pc:sldMkLst>
        <pc:spChg chg="mod">
          <ac:chgData name="Sherif Khattab" userId="c83b1e15-36f3-4f46-aceb-05aac24c545e" providerId="ADAL" clId="{ABB67501-56CA-48C9-9ECA-2EC04BBE2D49}" dt="2021-03-23T21:14:29.298" v="677" actId="20577"/>
          <ac:spMkLst>
            <pc:docMk/>
            <pc:sldMk cId="3409659747" sldId="554"/>
            <ac:spMk id="2" creationId="{EC313659-8880-4DDA-93B7-85BCBDB8768C}"/>
          </ac:spMkLst>
        </pc:spChg>
        <pc:picChg chg="add mod">
          <ac:chgData name="Sherif Khattab" userId="c83b1e15-36f3-4f46-aceb-05aac24c545e" providerId="ADAL" clId="{ABB67501-56CA-48C9-9ECA-2EC04BBE2D49}" dt="2021-03-23T21:14:35.179" v="680" actId="1076"/>
          <ac:picMkLst>
            <pc:docMk/>
            <pc:sldMk cId="3409659747" sldId="554"/>
            <ac:picMk id="7" creationId="{F4128190-26C4-41BF-98AA-E468CE1CAE9D}"/>
          </ac:picMkLst>
        </pc:picChg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812759976" sldId="55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070430566" sldId="556"/>
        </pc:sldMkLst>
      </pc:sld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F211250E-BB3C-6A46-8CD0-5CF62C997D8E}"/>
    <pc:docChg chg="undo custSel addSld delSld modSld">
      <pc:chgData name="Khattab, Sherif" userId="c83b1e15-36f3-4f46-aceb-05aac24c545e" providerId="ADAL" clId="{F211250E-BB3C-6A46-8CD0-5CF62C997D8E}" dt="2021-03-16T03:21:33.060" v="580"/>
      <pc:docMkLst>
        <pc:docMk/>
      </pc:docMkLst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987170174" sldId="26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F211250E-BB3C-6A46-8CD0-5CF62C997D8E}" dt="2021-03-16T03:06:35.829" v="145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F211250E-BB3C-6A46-8CD0-5CF62C997D8E}" dt="2021-03-16T03:06:35.138" v="144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F211250E-BB3C-6A46-8CD0-5CF62C997D8E}" dt="2021-03-16T03:06:36.471" v="146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400270920" sldId="27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958726580" sldId="271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872089159" sldId="272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290114436" sldId="273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4072084408" sldId="274"/>
        </pc:sldMkLst>
      </pc:sldChg>
      <pc:sldChg chg="del">
        <pc:chgData name="Khattab, Sherif" userId="c83b1e15-36f3-4f46-aceb-05aac24c545e" providerId="ADAL" clId="{F211250E-BB3C-6A46-8CD0-5CF62C997D8E}" dt="2021-03-16T03:07:00.128" v="151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F211250E-BB3C-6A46-8CD0-5CF62C997D8E}" dt="2021-03-16T03:06:58.659" v="15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F211250E-BB3C-6A46-8CD0-5CF62C997D8E}" dt="2021-03-16T03:06:56.069" v="149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F211250E-BB3C-6A46-8CD0-5CF62C997D8E}" dt="2021-03-16T03:06:50.527" v="147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F211250E-BB3C-6A46-8CD0-5CF62C997D8E}" dt="2021-03-16T03:06:54.368" v="148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3537317818" sldId="299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011171885" sldId="300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008305597" sldId="300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08305597" sldId="300"/>
            <ac:spMk id="23" creationId="{F4D29084-1026-E54B-BF3E-E7E6CBF47B9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97129254" sldId="301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997127518" sldId="301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997127518" sldId="301"/>
            <ac:spMk id="24" creationId="{091F4296-004E-CE49-AAFA-55B15C5F45C4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384" v="155" actId="27636"/>
        <pc:sldMkLst>
          <pc:docMk/>
          <pc:sldMk cId="3326577638" sldId="30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326577638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F211250E-BB3C-6A46-8CD0-5CF62C997D8E}" dt="2021-03-16T03:07:29.384" v="155" actId="27636"/>
          <ac:spMkLst>
            <pc:docMk/>
            <pc:sldMk cId="3326577638" sldId="302"/>
            <ac:spMk id="65539" creationId="{1743E249-B634-F84F-8890-BC07F8AC8CD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25943932" sldId="302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75313416" sldId="303"/>
        </pc:sldMkLst>
      </pc:sldChg>
      <pc:sldChg chg="modSp add mod modTransition">
        <pc:chgData name="Khattab, Sherif" userId="c83b1e15-36f3-4f46-aceb-05aac24c545e" providerId="ADAL" clId="{F211250E-BB3C-6A46-8CD0-5CF62C997D8E}" dt="2021-03-16T03:07:29.451" v="156" actId="27636"/>
        <pc:sldMkLst>
          <pc:docMk/>
          <pc:sldMk cId="4070646933" sldId="30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70646933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F211250E-BB3C-6A46-8CD0-5CF62C997D8E}" dt="2021-03-16T03:07:29.451" v="156" actId="27636"/>
          <ac:spMkLst>
            <pc:docMk/>
            <pc:sldMk cId="4070646933" sldId="303"/>
            <ac:spMk id="66563" creationId="{DCA6B586-27BD-9340-845C-D7720A3F92DA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507094966" sldId="30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507094966" sldId="304"/>
            <ac:spMk id="55" creationId="{66C99394-0F40-314C-B56B-DE6569C19673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485301007" sldId="304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638473689" sldId="305"/>
        </pc:sldMkLst>
      </pc:sldChg>
      <pc:sldChg chg="modSp add mod modTransition">
        <pc:chgData name="Khattab, Sherif" userId="c83b1e15-36f3-4f46-aceb-05aac24c545e" providerId="ADAL" clId="{F211250E-BB3C-6A46-8CD0-5CF62C997D8E}" dt="2021-03-16T03:07:29.483" v="157" actId="27636"/>
        <pc:sldMkLst>
          <pc:docMk/>
          <pc:sldMk cId="1421422092" sldId="30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421422092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F211250E-BB3C-6A46-8CD0-5CF62C997D8E}" dt="2021-03-16T03:07:29.483" v="157" actId="27636"/>
          <ac:spMkLst>
            <pc:docMk/>
            <pc:sldMk cId="1421422092" sldId="305"/>
            <ac:spMk id="68611" creationId="{B733C6B2-F4AA-8A40-9EB2-C636662E40D8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275314897" sldId="30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546125415" sldId="30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546125415" sldId="306"/>
            <ac:spMk id="7" creationId="{A8397ACB-E0F4-FE42-BFD3-36927CFF1860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507" v="158" actId="27636"/>
        <pc:sldMkLst>
          <pc:docMk/>
          <pc:sldMk cId="1253961903" sldId="30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5396190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F211250E-BB3C-6A46-8CD0-5CF62C997D8E}" dt="2021-03-16T03:07:29.507" v="158" actId="27636"/>
          <ac:spMkLst>
            <pc:docMk/>
            <pc:sldMk cId="1253961903" sldId="307"/>
            <ac:spMk id="70658" creationId="{51232B28-397F-FD45-89DD-5AE99EC4BEE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810140743" sldId="30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333191966" sldId="32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333191966" sldId="322"/>
            <ac:spMk id="41" creationId="{7DE61244-624F-224D-B913-B6BEB9108FB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150368142" sldId="322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711733204" sldId="32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711733204" sldId="323"/>
            <ac:spMk id="4" creationId="{E753EC89-1EB2-2544-B99B-802A30867E26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329139193" sldId="323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202787909" sldId="32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02787909" sldId="324"/>
            <ac:spMk id="110" creationId="{10D9F2C4-A5AC-0442-9913-32D5CE205C3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81558773" sldId="324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85913677" sldId="32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85913677" sldId="325"/>
            <ac:spMk id="125" creationId="{51B034F3-8E6A-6542-8405-5BB382E80D0A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832034141" sldId="325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49946994" sldId="32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145898815" sldId="32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145898815" sldId="326"/>
            <ac:spMk id="4" creationId="{DAB91284-1D8B-204E-8583-15360BFEFCC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510547112" sldId="32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678529084" sldId="32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678529084" sldId="327"/>
            <ac:spMk id="292" creationId="{C13D240D-F0A0-3841-884C-711F5A23EC23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16275" sldId="328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16275" sldId="328"/>
            <ac:spMk id="4" creationId="{361C86D4-783D-9B4E-BB82-DDFF38B1349C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51228256" sldId="328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99752380" sldId="329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3998173857" sldId="329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998173857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F211250E-BB3C-6A46-8CD0-5CF62C997D8E}" dt="2021-03-16T03:05:54.543" v="131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F211250E-BB3C-6A46-8CD0-5CF62C997D8E}" dt="2021-03-16T03:05:54.917" v="132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F211250E-BB3C-6A46-8CD0-5CF62C997D8E}" dt="2021-03-16T03:05:55.239" v="133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F211250E-BB3C-6A46-8CD0-5CF62C997D8E}" dt="2021-03-16T03:03:38.837" v="1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211250E-BB3C-6A46-8CD0-5CF62C997D8E}" dt="2021-03-16T03:03:38.837" v="1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211250E-BB3C-6A46-8CD0-5CF62C997D8E}" dt="2021-03-16T03:21:14.181" v="575"/>
        <pc:sldMkLst>
          <pc:docMk/>
          <pc:sldMk cId="4202616107" sldId="500"/>
        </pc:sldMkLst>
        <pc:spChg chg="mod">
          <ac:chgData name="Khattab, Sherif" userId="c83b1e15-36f3-4f46-aceb-05aac24c545e" providerId="ADAL" clId="{F211250E-BB3C-6A46-8CD0-5CF62C997D8E}" dt="2021-03-16T03:20:59.557" v="57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211250E-BB3C-6A46-8CD0-5CF62C997D8E}" dt="2021-03-16T03:20:29.946" v="5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211250E-BB3C-6A46-8CD0-5CF62C997D8E}" dt="2021-03-16T03:08:43.182" v="17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211250E-BB3C-6A46-8CD0-5CF62C997D8E}" dt="2021-03-16T03:08:43.182" v="17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211250E-BB3C-6A46-8CD0-5CF62C997D8E}" dt="2021-03-16T03:10:10.044" v="20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211250E-BB3C-6A46-8CD0-5CF62C997D8E}" dt="2021-03-16T03:10:10.044" v="20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del mod modAnim">
        <pc:chgData name="Khattab, Sherif" userId="c83b1e15-36f3-4f46-aceb-05aac24c545e" providerId="ADAL" clId="{F211250E-BB3C-6A46-8CD0-5CF62C997D8E}" dt="2021-03-16T03:21:24.582" v="578"/>
        <pc:sldMkLst>
          <pc:docMk/>
          <pc:sldMk cId="3106578269" sldId="548"/>
        </pc:sldMkLst>
        <pc:spChg chg="mod">
          <ac:chgData name="Khattab, Sherif" userId="c83b1e15-36f3-4f46-aceb-05aac24c545e" providerId="ADAL" clId="{F211250E-BB3C-6A46-8CD0-5CF62C997D8E}" dt="2021-03-16T03:20:56.189" v="570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F211250E-BB3C-6A46-8CD0-5CF62C997D8E}" dt="2021-03-16T03:20:39.858" v="537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F211250E-BB3C-6A46-8CD0-5CF62C997D8E}" dt="2021-03-16T03:21:33.060" v="580"/>
        <pc:sldMkLst>
          <pc:docMk/>
          <pc:sldMk cId="2591193417" sldId="549"/>
        </pc:sldMkLst>
        <pc:spChg chg="mod">
          <ac:chgData name="Khattab, Sherif" userId="c83b1e15-36f3-4f46-aceb-05aac24c545e" providerId="ADAL" clId="{F211250E-BB3C-6A46-8CD0-5CF62C997D8E}" dt="2021-03-16T03:20:50.571" v="565" actId="20577"/>
          <ac:spMkLst>
            <pc:docMk/>
            <pc:sldMk cId="2591193417" sldId="549"/>
            <ac:spMk id="2" creationId="{EEFB916A-40A7-074E-ADDB-7F3FE7EB586C}"/>
          </ac:spMkLst>
        </pc:spChg>
        <pc:spChg chg="mod">
          <ac:chgData name="Khattab, Sherif" userId="c83b1e15-36f3-4f46-aceb-05aac24c545e" providerId="ADAL" clId="{F211250E-BB3C-6A46-8CD0-5CF62C997D8E}" dt="2021-03-16T03:20:52.824" v="568" actId="20577"/>
          <ac:spMkLst>
            <pc:docMk/>
            <pc:sldMk cId="2591193417" sldId="549"/>
            <ac:spMk id="3" creationId="{F9036E6D-4367-BA4C-8F4E-21DD295BF6D3}"/>
          </ac:spMkLst>
        </pc:spChg>
      </pc:sldChg>
      <pc:sldChg chg="del">
        <pc:chgData name="Khattab, Sherif" userId="c83b1e15-36f3-4f46-aceb-05aac24c545e" providerId="ADAL" clId="{F211250E-BB3C-6A46-8CD0-5CF62C997D8E}" dt="2021-03-16T03:04:08.673" v="29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F211250E-BB3C-6A46-8CD0-5CF62C997D8E}" dt="2021-03-16T03:04:09.029" v="30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F211250E-BB3C-6A46-8CD0-5CF62C997D8E}" dt="2021-03-16T03:04:09.135" v="31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F211250E-BB3C-6A46-8CD0-5CF62C997D8E}" dt="2021-03-16T03:04:09.503" v="32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F211250E-BB3C-6A46-8CD0-5CF62C997D8E}" dt="2021-03-16T03:04:09.831" v="33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F211250E-BB3C-6A46-8CD0-5CF62C997D8E}" dt="2021-03-16T03:04:10.258" v="3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F211250E-BB3C-6A46-8CD0-5CF62C997D8E}" dt="2021-03-16T03:04:10.587" v="35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F211250E-BB3C-6A46-8CD0-5CF62C997D8E}" dt="2021-03-16T03:04:10.984" v="36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F211250E-BB3C-6A46-8CD0-5CF62C997D8E}" dt="2021-03-16T03:04:11.366" v="37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F211250E-BB3C-6A46-8CD0-5CF62C997D8E}" dt="2021-03-16T03:04:11.709" v="38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F211250E-BB3C-6A46-8CD0-5CF62C997D8E}" dt="2021-03-16T03:04:08.565" v="28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F211250E-BB3C-6A46-8CD0-5CF62C997D8E}" dt="2021-03-16T03:04:07.896" v="26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F211250E-BB3C-6A46-8CD0-5CF62C997D8E}" dt="2021-03-16T03:04:07.605" v="25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F211250E-BB3C-6A46-8CD0-5CF62C997D8E}" dt="2021-03-16T03:04:05.508" v="20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F211250E-BB3C-6A46-8CD0-5CF62C997D8E}" dt="2021-03-16T03:04:07.204" v="2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F211250E-BB3C-6A46-8CD0-5CF62C997D8E}" dt="2021-03-16T03:04:06.877" v="23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F211250E-BB3C-6A46-8CD0-5CF62C997D8E}" dt="2021-03-16T03:04:06.399" v="22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F211250E-BB3C-6A46-8CD0-5CF62C997D8E}" dt="2021-03-16T03:04:05.832" v="21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F211250E-BB3C-6A46-8CD0-5CF62C997D8E}" dt="2021-03-16T03:04:08.201" v="27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F211250E-BB3C-6A46-8CD0-5CF62C997D8E}" dt="2021-03-16T03:05:56.876" v="142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F211250E-BB3C-6A46-8CD0-5CF62C997D8E}" dt="2021-03-16T03:05:56.555" v="141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F211250E-BB3C-6A46-8CD0-5CF62C997D8E}" dt="2021-03-16T03:05:56.461" v="140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F211250E-BB3C-6A46-8CD0-5CF62C997D8E}" dt="2021-03-16T03:05:56.368" v="139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F211250E-BB3C-6A46-8CD0-5CF62C997D8E}" dt="2021-03-16T03:05:56.276" v="138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F211250E-BB3C-6A46-8CD0-5CF62C997D8E}" dt="2021-03-16T03:05:56.171" v="13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F211250E-BB3C-6A46-8CD0-5CF62C997D8E}" dt="2021-03-16T03:05:55.762" v="136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F211250E-BB3C-6A46-8CD0-5CF62C997D8E}" dt="2021-03-16T03:05:55.664" v="135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F211250E-BB3C-6A46-8CD0-5CF62C997D8E}" dt="2021-03-16T03:05:55.573" v="134" actId="2696"/>
        <pc:sldMkLst>
          <pc:docMk/>
          <pc:sldMk cId="2768941197" sldId="588"/>
        </pc:sldMkLst>
      </pc:sldChg>
    </pc:docChg>
  </pc:docChgLst>
  <pc:docChgLst>
    <pc:chgData name="Sherif Khattab" userId="c83b1e15-36f3-4f46-aceb-05aac24c545e" providerId="ADAL" clId="{32C2E2D0-6A36-4E17-AAB4-1C60A1AA03DA}"/>
    <pc:docChg chg="modSld">
      <pc:chgData name="Sherif Khattab" userId="c83b1e15-36f3-4f46-aceb-05aac24c545e" providerId="ADAL" clId="{32C2E2D0-6A36-4E17-AAB4-1C60A1AA03DA}" dt="2021-03-16T13:31:26.631" v="42" actId="20577"/>
      <pc:docMkLst>
        <pc:docMk/>
      </pc:docMkLst>
      <pc:sldChg chg="modSp modAnim">
        <pc:chgData name="Sherif Khattab" userId="c83b1e15-36f3-4f46-aceb-05aac24c545e" providerId="ADAL" clId="{32C2E2D0-6A36-4E17-AAB4-1C60A1AA03DA}" dt="2021-03-16T13:31:26.631" v="42" actId="20577"/>
        <pc:sldMkLst>
          <pc:docMk/>
          <pc:sldMk cId="702367729" sldId="496"/>
        </pc:sldMkLst>
        <pc:spChg chg="mod">
          <ac:chgData name="Sherif Khattab" userId="c83b1e15-36f3-4f46-aceb-05aac24c545e" providerId="ADAL" clId="{32C2E2D0-6A36-4E17-AAB4-1C60A1AA03DA}" dt="2021-03-16T13:31:26.631" v="42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7ED4F-1F9C-EC40-85D4-919A230AE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318AA-4178-CE44-A539-18DDE85C2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016" y="1088454"/>
            <a:ext cx="510331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EA3DF-9E75-6A4A-A53C-B3C257C4C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794" y="2267902"/>
            <a:ext cx="3251702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FF73C-E63F-6447-9638-ECAD7F363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F85AC-5756-DE47-A8BC-D327AF2FA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EBF50EF-BEEF-0647-95DC-C9B1774045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E8A488-A82A-B94A-9BA9-29A08590CB0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172978761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BE12-FD4C-D842-9017-78E3DBFF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47F74-8D4F-0A4C-B3D9-141273A7B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016" y="1088454"/>
            <a:ext cx="5103316" cy="5372269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33035C-8AF4-414C-BD7E-9384226C9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794" y="2267902"/>
            <a:ext cx="3251702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5CC1D-BA29-1D4F-B8A5-77C55D09FF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DE243-B850-404D-9056-CF8170825A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55A263D-A5B8-AB48-A2FD-034DC9B970B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E25F4-429F-D044-B4C6-8AE7F0D666B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135088512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7005-DE7F-034C-B8B8-0052CF98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B772B-1FE2-E64F-B5F7-0BA2D1A0E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F13719-DBB5-344D-81C8-21524A482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72B7A-271F-7945-ADCD-A09A3BA155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DB3946-8D12-7C44-A112-0BADE80A8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5474C2-FF0A-8C42-B867-6BEC4E62E2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333106292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809CC8-2C07-BA48-A247-BFDDAE7E5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65475" y="587975"/>
            <a:ext cx="2247139" cy="64677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540D1-E299-A74A-8E05-994109CBD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24057" y="587975"/>
            <a:ext cx="6573408" cy="64677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6B61E-1CAD-4240-8FFC-C7082D458B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56F6C-A022-C442-B032-99688C8EA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B57130-354F-8747-A850-E5160C0060C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7E0799-2BD1-CB48-A70A-E7D48478FB4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353797812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59B5-5824-EB48-85F3-943BCDAD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69C22-A956-C540-99A3-AC6FFE98A34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265" y="847728"/>
            <a:ext cx="9622097" cy="31178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6B04D-7D5D-CA44-AF3B-F29023300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265" y="4226931"/>
            <a:ext cx="9622097" cy="276101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89717-6E68-6745-8BBA-BBC56FE016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194815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1AD9C-ED6C-514D-86E2-648F93BED3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52336" y="7218807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4EE021DD-610C-EF4D-B556-C6D7BF58D73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117E5D-F592-714D-BF4D-DA616FD4227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50266" y="7209182"/>
            <a:ext cx="1597786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8143523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0083D-2D8A-E644-9233-5AD7B381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95F06-1E1E-0742-98A9-2B35F65E78A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21412" y="839964"/>
            <a:ext cx="5361241" cy="6080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CD4C52A-F090-5D4C-BC03-705CF94AB9A0}"/>
              </a:ext>
            </a:extLst>
          </p:cNvPr>
          <p:cNvSpPr>
            <a:spLocks noGrp="1"/>
          </p:cNvSpPr>
          <p:nvPr>
            <p:ph type="chart" sz="half" idx="2"/>
          </p:nvPr>
        </p:nvSpPr>
        <p:spPr>
          <a:xfrm>
            <a:off x="5852160" y="866978"/>
            <a:ext cx="4010578" cy="605358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D3F17-7C8E-FE44-B834-C9B44D4031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7D03E-4299-CD4C-B7C9-8AAA7D526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2712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0B013AC8-0080-C84E-939A-5ED5D5C637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BF76A-7C3F-A049-B22E-E6343E17442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21413" y="7223690"/>
            <a:ext cx="1578512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334034117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79D4-1699-AF46-A670-3749485A1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C43BB-F123-E943-8338-8C8FFDF29A1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63661" y="838102"/>
            <a:ext cx="4706722" cy="6092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AC41A-1CF1-6445-90A4-37F7C2B34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5137" y="838102"/>
            <a:ext cx="4857601" cy="6092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79EFE-D2AC-2140-B1D8-84137DAE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3BA98-BADD-244E-A5A2-3CF878EA3B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2712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E735D223-18D3-1544-9F9A-B15121BE3A9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C41B0-984C-1145-9B14-169564DBEBC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63661" y="7223690"/>
            <a:ext cx="1665139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259416010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0DE0A-9006-B44F-8444-0983E3A4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ECDD2-27D8-D94A-8161-E619C4DBC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10" y="839964"/>
            <a:ext cx="9727952" cy="26458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43CE6-6BFB-E94B-89A2-1F9F62B94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10" y="3653843"/>
            <a:ext cx="9727952" cy="3276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FCABC-2633-C341-8D02-0AC2EABFC4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394165" y="7199557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84289-FE2C-F243-96F9-723D413BAC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52336" y="7199557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00845F13-F333-9840-82F7-CDCC56310BA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A2EBE-6E41-284F-967A-788AA49C14E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44410" y="7199557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202472969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26B3B-2A25-4C42-9521-5EA324E6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AD348-99A8-E04D-9A97-85211D57B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537" y="839964"/>
            <a:ext cx="4841476" cy="59362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685FD-FC09-BA46-A279-3BAF9F9CB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1832" y="847728"/>
            <a:ext cx="4682939" cy="5928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6C04D-8574-324A-B05E-244FC83608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613275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573EA-F1A9-1D40-80F3-8FD54714B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74745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6A200811-D62E-E146-B54E-71D4FDD7FAF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30550B-B03E-EF45-991A-D09847E9C0D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92537" y="7199557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3643443057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1638422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30214303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72127339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4548988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48066993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045346321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18813888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6071969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8137592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3190688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1932253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40" name="Rectangle 8">
            <a:extLst>
              <a:ext uri="{FF2B5EF4-FFF2-40B4-BE49-F238E27FC236}">
                <a16:creationId xmlns:a16="http://schemas.microsoft.com/office/drawing/2014/main" id="{15EF34C1-3043-E340-88FC-E4453F453AE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92068" y="2015913"/>
            <a:ext cx="8568531" cy="12599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95241" name="Rectangle 9">
            <a:extLst>
              <a:ext uri="{FF2B5EF4-FFF2-40B4-BE49-F238E27FC236}">
                <a16:creationId xmlns:a16="http://schemas.microsoft.com/office/drawing/2014/main" id="{8862CA38-0B6B-3A4E-BE3F-B7B2DC74E3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76073" y="4283816"/>
            <a:ext cx="7896490" cy="243589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95242" name="Rectangle 10">
            <a:extLst>
              <a:ext uri="{FF2B5EF4-FFF2-40B4-BE49-F238E27FC236}">
                <a16:creationId xmlns:a16="http://schemas.microsoft.com/office/drawing/2014/main" id="{F5A18B71-ECB8-B246-B612-DE3029594AA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1176073" y="7055697"/>
            <a:ext cx="7896490" cy="325486"/>
          </a:xfrm>
        </p:spPr>
        <p:txBody>
          <a:bodyPr/>
          <a:lstStyle>
            <a:lvl1pPr>
              <a:defRPr sz="1543">
                <a:solidFill>
                  <a:schemeClr val="bg2"/>
                </a:solidFill>
              </a:defRPr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84623663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996519952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85357351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23018770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77212080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13809584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985240191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8C73A-7AE9-DC40-BE42-BA33CAC9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083" y="587975"/>
            <a:ext cx="8568531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4003259-645A-084A-9F68-BE13F710B8E8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924057" y="1595932"/>
            <a:ext cx="8948305" cy="545976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BAA65-23E1-2A45-8FAA-BB06FE10B8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5617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FF087-41B1-554F-9BBA-F5DC2D6940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8557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CB6C7380-164C-3D4C-A99F-147A0D800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F5D4A8-8B44-594A-8B01-2DBDFA26FB4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24057" y="7223690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208515512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346-2443-3A4F-803B-9F851FCA1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2149"/>
            <a:ext cx="10080625" cy="779646"/>
          </a:xfrm>
          <a:solidFill>
            <a:srgbClr val="004E9D"/>
          </a:solidFill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35562-F1EE-5745-974A-BE7240C94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F57A9-E1CF-024F-86B6-96D490D8AA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1B2B4-14BA-F844-9B31-EF816CAECC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4C6FECB-344A-3F43-9238-350A77DE6AA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21248F7-C090-F345-8FA7-A3D5FE4115C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128616128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43CB-70FA-7047-AB80-4C5167F0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E526A-5DDF-FF4C-AE73-9FAFECF93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2646"/>
            </a:lvl1pPr>
            <a:lvl2pPr marL="503972" indent="0">
              <a:buNone/>
              <a:defRPr sz="2205"/>
            </a:lvl2pPr>
            <a:lvl3pPr marL="1007943" indent="0">
              <a:buNone/>
              <a:defRPr sz="198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88C6A-581E-FB42-B5B2-373B27E3EB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9A6DD-2098-6247-97EE-E768650E0B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774C441-F061-9849-AF6F-05990397984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0396DA-F5C4-3A42-AD9A-86C24FB05D5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90783580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7E623-2613-6A40-9F09-3D59BAA1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19300-ACCF-5F48-AF28-A0D174EF1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057" y="1595932"/>
            <a:ext cx="4389272" cy="54597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28E80-F1A6-5744-9CEC-E7F92DD75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1340" y="1595932"/>
            <a:ext cx="4391023" cy="54597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5B74C-E0C5-DF4B-A45F-1728A8F32E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EEAD0-624F-EF48-A253-9C3C5724F2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C31D99C-3CB9-374A-80FB-91D9D69706D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0052CC-AD07-DD49-9090-902D9491B4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67122987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3301-FD87-B34D-BA91-B4D6E6DD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54749-6995-6246-8805-1B8749EC9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794" y="1853171"/>
            <a:ext cx="426501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8F8B9-4EDE-1B47-988F-76F8A9097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794" y="2761381"/>
            <a:ext cx="4265014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3EFE3-2CD0-8C4F-9E06-7AB614C89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7" y="1853171"/>
            <a:ext cx="4286016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E6A17-AC91-584F-BC87-BB673083D5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7" y="2761381"/>
            <a:ext cx="4286016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0926F1-8DC8-DD43-81B3-613AB9CB96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EE06C4-57C2-7A43-B698-04692B512A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B7F143A-C9A6-0346-8A91-3D8B4CBB960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1EDD7B9-0D06-5F42-9674-412479497DB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67046582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CAC3-00A2-CB44-A782-DEF98CA8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4970B3-32D4-FD49-AF49-1CC06EE3AA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73DA6-284F-4342-B9CF-629B5D80FC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834447-1A1E-F44C-A8E7-D088B3EB2C5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2BB8A-BF57-DC4D-98BB-D8FA64D7697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419280886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CC2DDD-CA28-A544-93A6-56974014E4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36D2C4-F0F7-5C45-943C-4FCBC0D1E7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A11AA7-CD97-4F4A-A482-E6996A796A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86E58-DA13-AA49-944A-720903DC0E9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141765181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7" name="Rectangle 9">
            <a:extLst>
              <a:ext uri="{FF2B5EF4-FFF2-40B4-BE49-F238E27FC236}">
                <a16:creationId xmlns:a16="http://schemas.microsoft.com/office/drawing/2014/main" id="{94EE2C83-8C85-AA46-A5EF-D4DE821A0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9625"/>
            <a:ext cx="10080625" cy="779646"/>
          </a:xfrm>
          <a:prstGeom prst="rect">
            <a:avLst/>
          </a:prstGeom>
          <a:solidFill>
            <a:srgbClr val="00246C"/>
          </a:solidFill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94218" name="Rectangle 10">
            <a:extLst>
              <a:ext uri="{FF2B5EF4-FFF2-40B4-BE49-F238E27FC236}">
                <a16:creationId xmlns:a16="http://schemas.microsoft.com/office/drawing/2014/main" id="{39C791F7-FABB-1D40-9A01-6B2D71633A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2131" y="914400"/>
            <a:ext cx="9670232" cy="614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94219" name="Rectangle 11">
            <a:extLst>
              <a:ext uri="{FF2B5EF4-FFF2-40B4-BE49-F238E27FC236}">
                <a16:creationId xmlns:a16="http://schemas.microsoft.com/office/drawing/2014/main" id="{E784B232-9976-D34E-9615-4C4EC87F1C0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j-lt"/>
              </a:defRPr>
            </a:lvl1pPr>
          </a:lstStyle>
          <a:p>
            <a:r>
              <a:rPr lang="en-US" altLang="en-US"/>
              <a:t>CS/COE 1550 – Operating Systems – Sherif Khattab</a:t>
            </a:r>
            <a:endParaRPr lang="en-US" altLang="en-US" dirty="0"/>
          </a:p>
        </p:txBody>
      </p:sp>
      <p:sp>
        <p:nvSpPr>
          <p:cNvPr id="94220" name="Rectangle 12">
            <a:extLst>
              <a:ext uri="{FF2B5EF4-FFF2-40B4-BE49-F238E27FC236}">
                <a16:creationId xmlns:a16="http://schemas.microsoft.com/office/drawing/2014/main" id="{24F069D5-1C34-214A-AA91-0C75014366E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52337" y="7223690"/>
            <a:ext cx="420026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j-lt"/>
              </a:defRPr>
            </a:lvl1pPr>
          </a:lstStyle>
          <a:p>
            <a:pPr algn="l"/>
            <a:endParaRPr lang="en-US" altLang="en-US" dirty="0"/>
          </a:p>
        </p:txBody>
      </p:sp>
      <p:sp>
        <p:nvSpPr>
          <p:cNvPr id="94221" name="Rectangle 13">
            <a:extLst>
              <a:ext uri="{FF2B5EF4-FFF2-40B4-BE49-F238E27FC236}">
                <a16:creationId xmlns:a16="http://schemas.microsoft.com/office/drawing/2014/main" id="{249D518D-8247-754B-B382-4A25BD46843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02132" y="7209182"/>
            <a:ext cx="1617044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j-lt"/>
              </a:defRPr>
            </a:lvl1pPr>
          </a:lstStyle>
          <a:p>
            <a:r>
              <a:rPr lang="en-US" altLang="en-US"/>
              <a:t>Spring 2019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39593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84" r:id="rId32"/>
    <p:sldLayoutId id="2147483685" r:id="rId33"/>
    <p:sldLayoutId id="2147483686" r:id="rId34"/>
  </p:sldLayoutIdLst>
  <p:transition/>
  <p:hf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5pPr>
      <a:lvl6pPr marL="503972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6pPr>
      <a:lvl7pPr marL="1007943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7pPr>
      <a:lvl8pPr marL="1511915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8pPr>
      <a:lvl9pPr marL="2015886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77979" indent="-377979" algn="l" rtl="0" fontAlgn="base">
        <a:spcBef>
          <a:spcPct val="1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 kern="1200">
          <a:solidFill>
            <a:schemeClr val="tx1"/>
          </a:solidFill>
          <a:latin typeface="+mj-lt"/>
          <a:ea typeface="+mn-ea"/>
          <a:cs typeface="+mn-cs"/>
        </a:defRPr>
      </a:lvl1pPr>
      <a:lvl2pPr marL="818954" indent="-314982" algn="l" rtl="0" fontAlgn="base">
        <a:spcBef>
          <a:spcPct val="1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800" kern="1200">
          <a:solidFill>
            <a:schemeClr val="tx1"/>
          </a:solidFill>
          <a:latin typeface="+mj-lt"/>
          <a:ea typeface="+mn-ea"/>
          <a:cs typeface="+mn-cs"/>
        </a:defRPr>
      </a:lvl2pPr>
      <a:lvl3pPr marL="1259929" indent="-251986" algn="l" rtl="0" fontAlgn="base">
        <a:spcBef>
          <a:spcPct val="5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763900" indent="-251986" algn="l" rtl="0" fontAlgn="base">
        <a:spcBef>
          <a:spcPct val="5000"/>
        </a:spcBef>
        <a:spcAft>
          <a:spcPct val="0"/>
        </a:spcAft>
        <a:buClr>
          <a:schemeClr val="tx2"/>
        </a:buClr>
        <a:buSzPct val="55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4pPr>
      <a:lvl5pPr marL="2267872" indent="-251986" algn="l" rtl="0" fontAlgn="base">
        <a:spcBef>
          <a:spcPct val="5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CS/COE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0"/>
              <a:t>Sherif </a:t>
            </a:r>
            <a:r>
              <a:rPr lang="en-GB" altLang="en-US" sz="4000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38BCE-37C5-4159-A146-F2AC20E4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CD6E5-2BA1-4C06-B707-C54527263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60D13-4048-4919-A8B6-910B82B064F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F7CB8-2CB7-4B7F-B154-9B5A919A9D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48A59-15E3-4132-B820-3932703B2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794347"/>
            <a:ext cx="9396380" cy="626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06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39387-0B27-491B-9788-C00C619F6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Why are more processes needed for higher CPU utilization?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04ACB-C471-4A70-BEFA-72A3B04F75F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45E36A-C5B8-4FBA-A8A8-91E6F36659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8F2715-46AB-446D-9E41-093AE9EB9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58" y="1756766"/>
            <a:ext cx="8096833" cy="539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27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1A5EF7B0-C34D-4D4F-A329-2E404543BB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Second chance page replacement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9F9D7E68-5785-B54D-8B78-AD97AB85F3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/>
              <a:t>Modify FIFO to avoid throwing out heavily used pages</a:t>
            </a:r>
          </a:p>
          <a:p>
            <a:pPr lvl="1"/>
            <a:r>
              <a:rPr lang="en-US" altLang="en-US" sz="2205"/>
              <a:t>If reference bit is 0, throw the page out</a:t>
            </a:r>
          </a:p>
          <a:p>
            <a:pPr lvl="1"/>
            <a:r>
              <a:rPr lang="en-US" altLang="en-US" sz="2205"/>
              <a:t>If reference bit is 1</a:t>
            </a:r>
          </a:p>
          <a:p>
            <a:pPr lvl="2"/>
            <a:r>
              <a:rPr lang="en-US" altLang="en-US" sz="1984"/>
              <a:t>Reset the reference bit to 0</a:t>
            </a:r>
          </a:p>
          <a:p>
            <a:pPr lvl="2"/>
            <a:r>
              <a:rPr lang="en-US" altLang="en-US" sz="1984"/>
              <a:t>Move page to the tail of the list</a:t>
            </a:r>
          </a:p>
          <a:p>
            <a:pPr lvl="2"/>
            <a:r>
              <a:rPr lang="en-US" altLang="en-US" sz="1984"/>
              <a:t>Continue search for a free page</a:t>
            </a:r>
          </a:p>
          <a:p>
            <a:r>
              <a:rPr lang="en-US" altLang="en-US" sz="2646"/>
              <a:t>Still easy to implement, and better than plain FIFO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F4D29084-1026-E54B-BF3E-E7E6CBF47B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B02C6B2-C0CE-C94C-BFC1-03608A708B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E390ABA4-2C96-2341-A8DB-FBFC589EFA0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63492" name="Rectangle 4">
            <a:extLst>
              <a:ext uri="{FF2B5EF4-FFF2-40B4-BE49-F238E27FC236}">
                <a16:creationId xmlns:a16="http://schemas.microsoft.com/office/drawing/2014/main" id="{32FFCDB4-539C-B447-BFE5-50449E224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503" y="5291772"/>
            <a:ext cx="587975" cy="839964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t=0</a:t>
            </a:r>
          </a:p>
        </p:txBody>
      </p:sp>
      <p:sp>
        <p:nvSpPr>
          <p:cNvPr id="63493" name="Rectangle 5">
            <a:extLst>
              <a:ext uri="{FF2B5EF4-FFF2-40B4-BE49-F238E27FC236}">
                <a16:creationId xmlns:a16="http://schemas.microsoft.com/office/drawing/2014/main" id="{8C49F361-824F-C44E-8277-DB5018A35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478" y="4367812"/>
            <a:ext cx="1259946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referenced</a:t>
            </a:r>
          </a:p>
        </p:txBody>
      </p:sp>
      <p:sp>
        <p:nvSpPr>
          <p:cNvPr id="63494" name="Rectangle 6">
            <a:extLst>
              <a:ext uri="{FF2B5EF4-FFF2-40B4-BE49-F238E27FC236}">
                <a16:creationId xmlns:a16="http://schemas.microsoft.com/office/drawing/2014/main" id="{B4C18E1A-7FB6-514B-95E6-9DB46F1AD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4367812"/>
            <a:ext cx="1679928" cy="419982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unreferenced</a:t>
            </a:r>
          </a:p>
        </p:txBody>
      </p:sp>
      <p:sp>
        <p:nvSpPr>
          <p:cNvPr id="63495" name="Rectangle 7">
            <a:extLst>
              <a:ext uri="{FF2B5EF4-FFF2-40B4-BE49-F238E27FC236}">
                <a16:creationId xmlns:a16="http://schemas.microsoft.com/office/drawing/2014/main" id="{8EDA3E44-5473-9B49-AB5A-B9C3F2E48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7959" y="5291772"/>
            <a:ext cx="587975" cy="839964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B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t=4</a:t>
            </a:r>
          </a:p>
        </p:txBody>
      </p:sp>
      <p:sp>
        <p:nvSpPr>
          <p:cNvPr id="63496" name="Rectangle 8">
            <a:extLst>
              <a:ext uri="{FF2B5EF4-FFF2-40B4-BE49-F238E27FC236}">
                <a16:creationId xmlns:a16="http://schemas.microsoft.com/office/drawing/2014/main" id="{F5A1A2EB-7401-C44D-8A44-5FEA8E70A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414" y="5291772"/>
            <a:ext cx="587975" cy="839964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C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t=8</a:t>
            </a:r>
          </a:p>
        </p:txBody>
      </p:sp>
      <p:sp>
        <p:nvSpPr>
          <p:cNvPr id="63497" name="Rectangle 9">
            <a:extLst>
              <a:ext uri="{FF2B5EF4-FFF2-40B4-BE49-F238E27FC236}">
                <a16:creationId xmlns:a16="http://schemas.microsoft.com/office/drawing/2014/main" id="{675A5D67-B607-0E4B-93DE-93A710B9E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6869" y="5291772"/>
            <a:ext cx="587975" cy="839964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D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t=15</a:t>
            </a:r>
          </a:p>
        </p:txBody>
      </p:sp>
      <p:sp>
        <p:nvSpPr>
          <p:cNvPr id="63498" name="Rectangle 10">
            <a:extLst>
              <a:ext uri="{FF2B5EF4-FFF2-40B4-BE49-F238E27FC236}">
                <a16:creationId xmlns:a16="http://schemas.microsoft.com/office/drawing/2014/main" id="{961A7428-932F-CF41-AAA3-142B2C1B7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325" y="5291772"/>
            <a:ext cx="587975" cy="839964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E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t=21</a:t>
            </a:r>
          </a:p>
        </p:txBody>
      </p:sp>
      <p:sp>
        <p:nvSpPr>
          <p:cNvPr id="63499" name="Rectangle 11">
            <a:extLst>
              <a:ext uri="{FF2B5EF4-FFF2-40B4-BE49-F238E27FC236}">
                <a16:creationId xmlns:a16="http://schemas.microsoft.com/office/drawing/2014/main" id="{0D7ED1F8-F578-6B4D-8D75-BE2BCB1D1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5780" y="5291772"/>
            <a:ext cx="587975" cy="839964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t=22</a:t>
            </a:r>
          </a:p>
        </p:txBody>
      </p:sp>
      <p:sp>
        <p:nvSpPr>
          <p:cNvPr id="63500" name="Rectangle 12">
            <a:extLst>
              <a:ext uri="{FF2B5EF4-FFF2-40B4-BE49-F238E27FC236}">
                <a16:creationId xmlns:a16="http://schemas.microsoft.com/office/drawing/2014/main" id="{DA4B5540-BE98-3349-864C-BA918EBDE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5235" y="5291772"/>
            <a:ext cx="587975" cy="839964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G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t=29</a:t>
            </a:r>
          </a:p>
        </p:txBody>
      </p:sp>
      <p:cxnSp>
        <p:nvCxnSpPr>
          <p:cNvPr id="63501" name="AutoShape 13">
            <a:extLst>
              <a:ext uri="{FF2B5EF4-FFF2-40B4-BE49-F238E27FC236}">
                <a16:creationId xmlns:a16="http://schemas.microsoft.com/office/drawing/2014/main" id="{431AE003-A8A6-8049-9D77-603633549274}"/>
              </a:ext>
            </a:extLst>
          </p:cNvPr>
          <p:cNvCxnSpPr>
            <a:cxnSpLocks noChangeShapeType="1"/>
            <a:stCxn id="63495" idx="1"/>
            <a:endCxn id="63492" idx="3"/>
          </p:cNvCxnSpPr>
          <p:nvPr/>
        </p:nvCxnSpPr>
        <p:spPr bwMode="auto">
          <a:xfrm flipH="1">
            <a:off x="1176478" y="5711754"/>
            <a:ext cx="451481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502" name="AutoShape 14">
            <a:extLst>
              <a:ext uri="{FF2B5EF4-FFF2-40B4-BE49-F238E27FC236}">
                <a16:creationId xmlns:a16="http://schemas.microsoft.com/office/drawing/2014/main" id="{79EA986A-60BD-B946-902E-500DEF1C8433}"/>
              </a:ext>
            </a:extLst>
          </p:cNvPr>
          <p:cNvCxnSpPr>
            <a:cxnSpLocks noChangeShapeType="1"/>
            <a:stCxn id="63496" idx="1"/>
            <a:endCxn id="63495" idx="3"/>
          </p:cNvCxnSpPr>
          <p:nvPr/>
        </p:nvCxnSpPr>
        <p:spPr bwMode="auto">
          <a:xfrm flipH="1">
            <a:off x="2215934" y="5711754"/>
            <a:ext cx="451481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503" name="AutoShape 15">
            <a:extLst>
              <a:ext uri="{FF2B5EF4-FFF2-40B4-BE49-F238E27FC236}">
                <a16:creationId xmlns:a16="http://schemas.microsoft.com/office/drawing/2014/main" id="{ADB9D866-1966-2B4B-8808-8485FDA5808C}"/>
              </a:ext>
            </a:extLst>
          </p:cNvPr>
          <p:cNvCxnSpPr>
            <a:cxnSpLocks noChangeShapeType="1"/>
            <a:stCxn id="63497" idx="1"/>
            <a:endCxn id="63496" idx="3"/>
          </p:cNvCxnSpPr>
          <p:nvPr/>
        </p:nvCxnSpPr>
        <p:spPr bwMode="auto">
          <a:xfrm flipH="1">
            <a:off x="3255389" y="5711754"/>
            <a:ext cx="451481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504" name="AutoShape 16">
            <a:extLst>
              <a:ext uri="{FF2B5EF4-FFF2-40B4-BE49-F238E27FC236}">
                <a16:creationId xmlns:a16="http://schemas.microsoft.com/office/drawing/2014/main" id="{DACB7827-2E08-C341-8870-C7F399D7A2CF}"/>
              </a:ext>
            </a:extLst>
          </p:cNvPr>
          <p:cNvCxnSpPr>
            <a:cxnSpLocks noChangeShapeType="1"/>
            <a:stCxn id="63498" idx="1"/>
            <a:endCxn id="63497" idx="3"/>
          </p:cNvCxnSpPr>
          <p:nvPr/>
        </p:nvCxnSpPr>
        <p:spPr bwMode="auto">
          <a:xfrm flipH="1">
            <a:off x="4294844" y="5711754"/>
            <a:ext cx="451481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505" name="AutoShape 17">
            <a:extLst>
              <a:ext uri="{FF2B5EF4-FFF2-40B4-BE49-F238E27FC236}">
                <a16:creationId xmlns:a16="http://schemas.microsoft.com/office/drawing/2014/main" id="{6108554C-8094-7048-8F12-982C76B5AAB4}"/>
              </a:ext>
            </a:extLst>
          </p:cNvPr>
          <p:cNvCxnSpPr>
            <a:cxnSpLocks noChangeShapeType="1"/>
            <a:stCxn id="63499" idx="1"/>
            <a:endCxn id="63498" idx="3"/>
          </p:cNvCxnSpPr>
          <p:nvPr/>
        </p:nvCxnSpPr>
        <p:spPr bwMode="auto">
          <a:xfrm flipH="1">
            <a:off x="5334300" y="5711754"/>
            <a:ext cx="451481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506" name="AutoShape 18">
            <a:extLst>
              <a:ext uri="{FF2B5EF4-FFF2-40B4-BE49-F238E27FC236}">
                <a16:creationId xmlns:a16="http://schemas.microsoft.com/office/drawing/2014/main" id="{4E70F86D-27E3-014D-9B24-187B0CC60F45}"/>
              </a:ext>
            </a:extLst>
          </p:cNvPr>
          <p:cNvCxnSpPr>
            <a:cxnSpLocks noChangeShapeType="1"/>
            <a:stCxn id="63500" idx="1"/>
            <a:endCxn id="63499" idx="3"/>
          </p:cNvCxnSpPr>
          <p:nvPr/>
        </p:nvCxnSpPr>
        <p:spPr bwMode="auto">
          <a:xfrm flipH="1">
            <a:off x="6373755" y="5711754"/>
            <a:ext cx="451481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507" name="Rectangle 19">
            <a:extLst>
              <a:ext uri="{FF2B5EF4-FFF2-40B4-BE49-F238E27FC236}">
                <a16:creationId xmlns:a16="http://schemas.microsoft.com/office/drawing/2014/main" id="{0881FB19-AF93-D34B-8694-569B21E48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146" y="5291772"/>
            <a:ext cx="587975" cy="839964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t=32</a:t>
            </a:r>
          </a:p>
        </p:txBody>
      </p:sp>
      <p:cxnSp>
        <p:nvCxnSpPr>
          <p:cNvPr id="63508" name="AutoShape 20">
            <a:extLst>
              <a:ext uri="{FF2B5EF4-FFF2-40B4-BE49-F238E27FC236}">
                <a16:creationId xmlns:a16="http://schemas.microsoft.com/office/drawing/2014/main" id="{0BF72BE9-CCB1-EE4E-8471-81AB6E17BBEC}"/>
              </a:ext>
            </a:extLst>
          </p:cNvPr>
          <p:cNvCxnSpPr>
            <a:cxnSpLocks noChangeShapeType="1"/>
            <a:stCxn id="63507" idx="1"/>
            <a:endCxn id="63509" idx="3"/>
          </p:cNvCxnSpPr>
          <p:nvPr/>
        </p:nvCxnSpPr>
        <p:spPr bwMode="auto">
          <a:xfrm flipH="1">
            <a:off x="8452666" y="5711754"/>
            <a:ext cx="451481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509" name="Rectangle 21">
            <a:extLst>
              <a:ext uri="{FF2B5EF4-FFF2-40B4-BE49-F238E27FC236}">
                <a16:creationId xmlns:a16="http://schemas.microsoft.com/office/drawing/2014/main" id="{F14CF2A3-1FD6-B74F-9184-6FB4A7F12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4690" y="5291772"/>
            <a:ext cx="587975" cy="839964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H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t=30</a:t>
            </a:r>
          </a:p>
        </p:txBody>
      </p:sp>
      <p:cxnSp>
        <p:nvCxnSpPr>
          <p:cNvPr id="63510" name="AutoShape 22">
            <a:extLst>
              <a:ext uri="{FF2B5EF4-FFF2-40B4-BE49-F238E27FC236}">
                <a16:creationId xmlns:a16="http://schemas.microsoft.com/office/drawing/2014/main" id="{7F45052A-B88A-D841-B559-3FC8F76BFB72}"/>
              </a:ext>
            </a:extLst>
          </p:cNvPr>
          <p:cNvCxnSpPr>
            <a:cxnSpLocks noChangeShapeType="1"/>
            <a:stCxn id="63509" idx="1"/>
            <a:endCxn id="63500" idx="3"/>
          </p:cNvCxnSpPr>
          <p:nvPr/>
        </p:nvCxnSpPr>
        <p:spPr bwMode="auto">
          <a:xfrm flipH="1">
            <a:off x="7413210" y="5711754"/>
            <a:ext cx="451481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0830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3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07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3CBDB83A-640E-3A4F-937E-45C10DDE66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Clock algorithm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8B281096-3FF6-BA4A-B6AD-D2C747648A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131" y="914400"/>
            <a:ext cx="4838181" cy="6141298"/>
          </a:xfrm>
        </p:spPr>
        <p:txBody>
          <a:bodyPr/>
          <a:lstStyle/>
          <a:p>
            <a:r>
              <a:rPr lang="en-US" altLang="en-US" sz="2646" dirty="0"/>
              <a:t>Same functionality as second chance</a:t>
            </a:r>
          </a:p>
          <a:p>
            <a:r>
              <a:rPr lang="en-US" altLang="en-US" sz="2646" dirty="0"/>
              <a:t>Simpler implementation</a:t>
            </a:r>
          </a:p>
          <a:p>
            <a:pPr lvl="1"/>
            <a:r>
              <a:rPr lang="en-US" altLang="en-US" sz="2205" dirty="0"/>
              <a:t>“Clock” hand points to next page to replace</a:t>
            </a:r>
          </a:p>
          <a:p>
            <a:pPr lvl="1"/>
            <a:r>
              <a:rPr lang="en-US" altLang="en-US" sz="2205" dirty="0"/>
              <a:t>If R=0, replace page</a:t>
            </a:r>
          </a:p>
          <a:p>
            <a:pPr lvl="1"/>
            <a:r>
              <a:rPr lang="en-US" altLang="en-US" sz="2205" dirty="0"/>
              <a:t>If R=1, set R=0 and advance the clock hand</a:t>
            </a:r>
          </a:p>
          <a:p>
            <a:r>
              <a:rPr lang="en-US" altLang="en-US" sz="2646" dirty="0"/>
              <a:t>Continue until page with R=0 is found</a:t>
            </a:r>
          </a:p>
          <a:p>
            <a:pPr lvl="1"/>
            <a:r>
              <a:rPr lang="en-US" altLang="en-US" sz="2205" dirty="0"/>
              <a:t>This may involve going all the way around the clock…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091F4296-004E-CE49-AAFA-55B15C5F45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B998CABE-41D9-634C-8409-C508A8ED69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3A6E4C1D-3FF8-DB43-B447-58CC44833FE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64516" name="Rectangle 4">
            <a:extLst>
              <a:ext uri="{FF2B5EF4-FFF2-40B4-BE49-F238E27FC236}">
                <a16:creationId xmlns:a16="http://schemas.microsoft.com/office/drawing/2014/main" id="{14645E80-AC55-E341-8342-FE405FB14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1763924"/>
            <a:ext cx="587975" cy="839964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t=0</a:t>
            </a:r>
          </a:p>
        </p:txBody>
      </p:sp>
      <p:sp>
        <p:nvSpPr>
          <p:cNvPr id="64517" name="Rectangle 5">
            <a:extLst>
              <a:ext uri="{FF2B5EF4-FFF2-40B4-BE49-F238E27FC236}">
                <a16:creationId xmlns:a16="http://schemas.microsoft.com/office/drawing/2014/main" id="{FA077900-A847-9747-8F9F-DEF334630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2183906"/>
            <a:ext cx="587975" cy="839964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B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t=4</a:t>
            </a:r>
          </a:p>
        </p:txBody>
      </p:sp>
      <p:sp>
        <p:nvSpPr>
          <p:cNvPr id="64518" name="Rectangle 6">
            <a:extLst>
              <a:ext uri="{FF2B5EF4-FFF2-40B4-BE49-F238E27FC236}">
                <a16:creationId xmlns:a16="http://schemas.microsoft.com/office/drawing/2014/main" id="{D80BE93D-A3F5-5342-999A-04DD35E62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146" y="3359855"/>
            <a:ext cx="587975" cy="839964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C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t=8</a:t>
            </a:r>
          </a:p>
        </p:txBody>
      </p:sp>
      <p:sp>
        <p:nvSpPr>
          <p:cNvPr id="64519" name="Rectangle 7">
            <a:extLst>
              <a:ext uri="{FF2B5EF4-FFF2-40B4-BE49-F238E27FC236}">
                <a16:creationId xmlns:a16="http://schemas.microsoft.com/office/drawing/2014/main" id="{6855973E-2CAF-B547-8327-691C722EE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4535804"/>
            <a:ext cx="587975" cy="839964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D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t=15</a:t>
            </a:r>
          </a:p>
        </p:txBody>
      </p:sp>
      <p:sp>
        <p:nvSpPr>
          <p:cNvPr id="64520" name="Rectangle 8">
            <a:extLst>
              <a:ext uri="{FF2B5EF4-FFF2-40B4-BE49-F238E27FC236}">
                <a16:creationId xmlns:a16="http://schemas.microsoft.com/office/drawing/2014/main" id="{9E2F23F0-9A6D-9441-B46A-A799EAAD2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4955786"/>
            <a:ext cx="587975" cy="839964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E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t=21</a:t>
            </a:r>
          </a:p>
        </p:txBody>
      </p:sp>
      <p:sp>
        <p:nvSpPr>
          <p:cNvPr id="64521" name="Rectangle 9">
            <a:extLst>
              <a:ext uri="{FF2B5EF4-FFF2-40B4-BE49-F238E27FC236}">
                <a16:creationId xmlns:a16="http://schemas.microsoft.com/office/drawing/2014/main" id="{C6479353-3FA2-C342-9E66-B1E92688D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265" y="4535804"/>
            <a:ext cx="587975" cy="839964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t=22</a:t>
            </a:r>
          </a:p>
        </p:txBody>
      </p:sp>
      <p:sp>
        <p:nvSpPr>
          <p:cNvPr id="64522" name="Rectangle 10">
            <a:extLst>
              <a:ext uri="{FF2B5EF4-FFF2-40B4-BE49-F238E27FC236}">
                <a16:creationId xmlns:a16="http://schemas.microsoft.com/office/drawing/2014/main" id="{04A0BA74-6EF3-674A-BDB1-65E7C56CE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8287" y="3359855"/>
            <a:ext cx="587975" cy="839964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G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t=29</a:t>
            </a:r>
          </a:p>
        </p:txBody>
      </p:sp>
      <p:sp>
        <p:nvSpPr>
          <p:cNvPr id="64523" name="Rectangle 11">
            <a:extLst>
              <a:ext uri="{FF2B5EF4-FFF2-40B4-BE49-F238E27FC236}">
                <a16:creationId xmlns:a16="http://schemas.microsoft.com/office/drawing/2014/main" id="{D4BC53F4-797A-EA49-81FA-CD33F709E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9" y="2183906"/>
            <a:ext cx="587975" cy="839964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H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t=30</a:t>
            </a:r>
          </a:p>
        </p:txBody>
      </p:sp>
      <p:sp>
        <p:nvSpPr>
          <p:cNvPr id="64524" name="Oval 12">
            <a:extLst>
              <a:ext uri="{FF2B5EF4-FFF2-40B4-BE49-F238E27FC236}">
                <a16:creationId xmlns:a16="http://schemas.microsoft.com/office/drawing/2014/main" id="{181D8E78-0A70-B34A-A745-04D398422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3695841"/>
            <a:ext cx="251989" cy="251989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64525" name="AutoShape 13">
            <a:extLst>
              <a:ext uri="{FF2B5EF4-FFF2-40B4-BE49-F238E27FC236}">
                <a16:creationId xmlns:a16="http://schemas.microsoft.com/office/drawing/2014/main" id="{8E79EFE6-7C98-BD42-9A01-678963D28C62}"/>
              </a:ext>
            </a:extLst>
          </p:cNvPr>
          <p:cNvCxnSpPr>
            <a:cxnSpLocks noChangeShapeType="1"/>
            <a:stCxn id="64524" idx="0"/>
            <a:endCxn id="64516" idx="2"/>
          </p:cNvCxnSpPr>
          <p:nvPr/>
        </p:nvCxnSpPr>
        <p:spPr bwMode="auto">
          <a:xfrm flipV="1">
            <a:off x="7602202" y="2603888"/>
            <a:ext cx="0" cy="109195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26" name="Rectangle 14">
            <a:extLst>
              <a:ext uri="{FF2B5EF4-FFF2-40B4-BE49-F238E27FC236}">
                <a16:creationId xmlns:a16="http://schemas.microsoft.com/office/drawing/2014/main" id="{0C058CF3-CE42-F246-A9F6-FFBDBA467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1763924"/>
            <a:ext cx="587975" cy="839964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t=32</a:t>
            </a:r>
          </a:p>
        </p:txBody>
      </p:sp>
      <p:cxnSp>
        <p:nvCxnSpPr>
          <p:cNvPr id="64527" name="AutoShape 15">
            <a:extLst>
              <a:ext uri="{FF2B5EF4-FFF2-40B4-BE49-F238E27FC236}">
                <a16:creationId xmlns:a16="http://schemas.microsoft.com/office/drawing/2014/main" id="{B0A1D8DE-7DE6-EE47-BC7D-64A1EB99D4C2}"/>
              </a:ext>
            </a:extLst>
          </p:cNvPr>
          <p:cNvCxnSpPr>
            <a:cxnSpLocks noChangeShapeType="1"/>
            <a:stCxn id="64524" idx="7"/>
            <a:endCxn id="64517" idx="2"/>
          </p:cNvCxnSpPr>
          <p:nvPr/>
        </p:nvCxnSpPr>
        <p:spPr bwMode="auto">
          <a:xfrm flipV="1">
            <a:off x="7691449" y="3023870"/>
            <a:ext cx="1002706" cy="7087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28" name="Rectangle 16">
            <a:extLst>
              <a:ext uri="{FF2B5EF4-FFF2-40B4-BE49-F238E27FC236}">
                <a16:creationId xmlns:a16="http://schemas.microsoft.com/office/drawing/2014/main" id="{174EF097-20D3-E34E-8F33-97EEC797C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2183906"/>
            <a:ext cx="587975" cy="839964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B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t=32</a:t>
            </a:r>
          </a:p>
        </p:txBody>
      </p:sp>
      <p:cxnSp>
        <p:nvCxnSpPr>
          <p:cNvPr id="64529" name="AutoShape 17">
            <a:extLst>
              <a:ext uri="{FF2B5EF4-FFF2-40B4-BE49-F238E27FC236}">
                <a16:creationId xmlns:a16="http://schemas.microsoft.com/office/drawing/2014/main" id="{133841F7-A609-3644-8C8E-8634E0FBC5BD}"/>
              </a:ext>
            </a:extLst>
          </p:cNvPr>
          <p:cNvCxnSpPr>
            <a:cxnSpLocks noChangeShapeType="1"/>
            <a:stCxn id="64524" idx="6"/>
            <a:endCxn id="64518" idx="1"/>
          </p:cNvCxnSpPr>
          <p:nvPr/>
        </p:nvCxnSpPr>
        <p:spPr bwMode="auto">
          <a:xfrm flipV="1">
            <a:off x="7728197" y="3779837"/>
            <a:ext cx="1175949" cy="4199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30" name="Rectangle 18">
            <a:extLst>
              <a:ext uri="{FF2B5EF4-FFF2-40B4-BE49-F238E27FC236}">
                <a16:creationId xmlns:a16="http://schemas.microsoft.com/office/drawing/2014/main" id="{1C31D858-BE2F-5C41-92FC-0EAB42E13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146" y="3359855"/>
            <a:ext cx="587975" cy="839964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C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t=32</a:t>
            </a:r>
          </a:p>
        </p:txBody>
      </p:sp>
      <p:cxnSp>
        <p:nvCxnSpPr>
          <p:cNvPr id="64531" name="AutoShape 19">
            <a:extLst>
              <a:ext uri="{FF2B5EF4-FFF2-40B4-BE49-F238E27FC236}">
                <a16:creationId xmlns:a16="http://schemas.microsoft.com/office/drawing/2014/main" id="{34C04A39-3A80-5F41-86CA-78F57061E309}"/>
              </a:ext>
            </a:extLst>
          </p:cNvPr>
          <p:cNvCxnSpPr>
            <a:cxnSpLocks noChangeShapeType="1"/>
            <a:stCxn id="64524" idx="5"/>
            <a:endCxn id="64519" idx="0"/>
          </p:cNvCxnSpPr>
          <p:nvPr/>
        </p:nvCxnSpPr>
        <p:spPr bwMode="auto">
          <a:xfrm>
            <a:off x="7691449" y="3911082"/>
            <a:ext cx="1002706" cy="62472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32" name="AutoShape 20">
            <a:extLst>
              <a:ext uri="{FF2B5EF4-FFF2-40B4-BE49-F238E27FC236}">
                <a16:creationId xmlns:a16="http://schemas.microsoft.com/office/drawing/2014/main" id="{22D25957-2684-1747-9BB9-A8D72FE02310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8232175" y="4451808"/>
            <a:ext cx="1007957" cy="1007957"/>
          </a:xfrm>
          <a:prstGeom prst="plus">
            <a:avLst>
              <a:gd name="adj" fmla="val 44231"/>
            </a:avLst>
          </a:prstGeom>
          <a:solidFill>
            <a:srgbClr val="FF000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533" name="Rectangle 21">
            <a:extLst>
              <a:ext uri="{FF2B5EF4-FFF2-40B4-BE49-F238E27FC236}">
                <a16:creationId xmlns:a16="http://schemas.microsoft.com/office/drawing/2014/main" id="{8EAA7528-D8A4-D74A-B234-68EF681AE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4535804"/>
            <a:ext cx="587975" cy="839964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J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t=32</a:t>
            </a:r>
          </a:p>
        </p:txBody>
      </p:sp>
      <p:sp>
        <p:nvSpPr>
          <p:cNvPr id="64534" name="Rectangle 22">
            <a:extLst>
              <a:ext uri="{FF2B5EF4-FFF2-40B4-BE49-F238E27FC236}">
                <a16:creationId xmlns:a16="http://schemas.microsoft.com/office/drawing/2014/main" id="{ACD58FBD-83C7-1F40-AE3E-4DC3547C9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9" y="6215732"/>
            <a:ext cx="1259946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referenced</a:t>
            </a:r>
          </a:p>
        </p:txBody>
      </p:sp>
      <p:sp>
        <p:nvSpPr>
          <p:cNvPr id="64535" name="Rectangle 23">
            <a:extLst>
              <a:ext uri="{FF2B5EF4-FFF2-40B4-BE49-F238E27FC236}">
                <a16:creationId xmlns:a16="http://schemas.microsoft.com/office/drawing/2014/main" id="{8CF394E5-4792-2D46-8851-01090D3F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6215732"/>
            <a:ext cx="1679928" cy="419982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unreferenced</a:t>
            </a:r>
          </a:p>
        </p:txBody>
      </p:sp>
    </p:spTree>
    <p:extLst>
      <p:ext uri="{BB962C8B-B14F-4D97-AF65-F5344CB8AC3E}">
        <p14:creationId xmlns:p14="http://schemas.microsoft.com/office/powerpoint/2010/main" val="99712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4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4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4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4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26" grpId="0" animBg="1" autoUpdateAnimBg="0"/>
      <p:bldP spid="64528" grpId="0" animBg="1" autoUpdateAnimBg="0"/>
      <p:bldP spid="64530" grpId="0" animBg="1" autoUpdateAnimBg="0"/>
      <p:bldP spid="64533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0FA8CCE5-70A1-D741-A33A-3E05081E47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Least Recently Used (LRU)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1743E249-B634-F84F-8890-BC07F8AC8C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Assume pages used recently will be used again soon</a:t>
            </a:r>
          </a:p>
          <a:p>
            <a:pPr lvl="1"/>
            <a:r>
              <a:rPr lang="en-US" altLang="en-US" dirty="0"/>
              <a:t>Throw out page that has been unused for longest time</a:t>
            </a:r>
          </a:p>
          <a:p>
            <a:r>
              <a:rPr lang="en-US" altLang="en-US" dirty="0"/>
              <a:t>Must keep a linked list of pages</a:t>
            </a:r>
          </a:p>
          <a:p>
            <a:pPr lvl="1"/>
            <a:r>
              <a:rPr lang="en-US" altLang="en-US" dirty="0"/>
              <a:t>Most recently used at front, least at rear</a:t>
            </a:r>
          </a:p>
          <a:p>
            <a:pPr lvl="1"/>
            <a:r>
              <a:rPr lang="en-US" altLang="en-US" dirty="0"/>
              <a:t>Update this list every memory reference!</a:t>
            </a:r>
          </a:p>
          <a:p>
            <a:pPr lvl="2"/>
            <a:r>
              <a:rPr lang="en-US" altLang="en-US" dirty="0"/>
              <a:t>This can be somewhat slow: hardware has to update a linked list on every reference!</a:t>
            </a:r>
          </a:p>
          <a:p>
            <a:r>
              <a:rPr lang="en-US" altLang="en-US" dirty="0"/>
              <a:t>Alternatively, keep counter in each page table entry</a:t>
            </a:r>
          </a:p>
          <a:p>
            <a:pPr lvl="1"/>
            <a:r>
              <a:rPr lang="en-US" altLang="en-US" dirty="0"/>
              <a:t>Global counter increments with each CPU cycle</a:t>
            </a:r>
          </a:p>
          <a:p>
            <a:pPr lvl="1"/>
            <a:r>
              <a:rPr lang="en-US" altLang="en-US" dirty="0"/>
              <a:t>Copy global counter to PTE counter on a reference to the page</a:t>
            </a:r>
          </a:p>
          <a:p>
            <a:pPr lvl="1"/>
            <a:r>
              <a:rPr lang="en-US" altLang="en-US" dirty="0"/>
              <a:t>For replacement, evict page with lowest counter value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29D30-1BC8-214D-8C77-0015442872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1DA452-B6E5-384A-8270-6D22C22C97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E27CF207-E58E-3246-B591-E8136B4A963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577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381C4D7-7A71-FF4B-8A81-A6CE4BCC00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Simulating LRU in software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DCA6B586-27BD-9340-845C-D7720A3F92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3200" dirty="0"/>
              <a:t>Few computers have the necessary hardware to implement full LRU</a:t>
            </a:r>
          </a:p>
          <a:p>
            <a:pPr lvl="1"/>
            <a:r>
              <a:rPr lang="en-US" altLang="en-US" sz="2800" dirty="0"/>
              <a:t>Linked-list method impractical in hardware</a:t>
            </a:r>
          </a:p>
          <a:p>
            <a:pPr lvl="1"/>
            <a:r>
              <a:rPr lang="en-US" altLang="en-US" sz="2800" dirty="0"/>
              <a:t>Counter-based method could be done, but it’s slow to find the desired page</a:t>
            </a:r>
          </a:p>
          <a:p>
            <a:r>
              <a:rPr lang="en-US" altLang="en-US" sz="3200" dirty="0"/>
              <a:t>Approximate LRU with Not Frequently Used (NFU) algorithm</a:t>
            </a:r>
          </a:p>
          <a:p>
            <a:pPr lvl="1"/>
            <a:r>
              <a:rPr lang="en-US" altLang="en-US" sz="2800" dirty="0"/>
              <a:t>At each clock interrupt, scan through page table</a:t>
            </a:r>
          </a:p>
          <a:p>
            <a:pPr lvl="1"/>
            <a:r>
              <a:rPr lang="en-US" altLang="en-US" sz="2800" dirty="0"/>
              <a:t>If R=1 for a page, add one to its counter value</a:t>
            </a:r>
          </a:p>
          <a:p>
            <a:pPr lvl="1"/>
            <a:r>
              <a:rPr lang="en-US" altLang="en-US" sz="2800" dirty="0"/>
              <a:t>On replacement, pick the page with the lowest counter value</a:t>
            </a:r>
          </a:p>
          <a:p>
            <a:r>
              <a:rPr lang="en-US" altLang="en-US" sz="3200" dirty="0"/>
              <a:t>Problem: no notion of age—pages with high counter values will tend to keep them!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F30EE-CE36-0547-8017-ED02DDC868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365AF-67AB-2F4C-9202-A343610B29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46195D58-4536-F342-9594-236CB2E8AEB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646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64D0ABAB-B4DF-1948-B986-C5E2D20075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Aging replacement algorithm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BD136614-4568-8442-B28F-0013360380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205"/>
              <a:t>Reduce counter values over time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Divide by two every clock cycle (use right shift)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More weight given to more recent references!</a:t>
            </a:r>
          </a:p>
          <a:p>
            <a:pPr>
              <a:lnSpc>
                <a:spcPct val="90000"/>
              </a:lnSpc>
            </a:pPr>
            <a:r>
              <a:rPr lang="en-US" altLang="en-US" sz="2205"/>
              <a:t>Select page to be evicted by finding the lowest counter value</a:t>
            </a:r>
          </a:p>
          <a:p>
            <a:pPr>
              <a:lnSpc>
                <a:spcPct val="90000"/>
              </a:lnSpc>
            </a:pPr>
            <a:r>
              <a:rPr lang="en-US" altLang="en-US" sz="2205"/>
              <a:t>Algorithm is: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Every clock tick, shift all counters right by 1 bit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On reference, set leftmost bit of a counter (can be done by copying the reference bit to the counter at the clock tick) </a:t>
            </a:r>
          </a:p>
        </p:txBody>
      </p:sp>
      <p:sp>
        <p:nvSpPr>
          <p:cNvPr id="55" name="Footer Placeholder 4">
            <a:extLst>
              <a:ext uri="{FF2B5EF4-FFF2-40B4-BE49-F238E27FC236}">
                <a16:creationId xmlns:a16="http://schemas.microsoft.com/office/drawing/2014/main" id="{66C99394-0F40-314C-B56B-DE6569C196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9B05387C-06AC-824A-907F-B54D48774C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CCBB0E9D-DFBB-D648-89A7-574675AC4BE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67588" name="Rectangle 4">
            <a:extLst>
              <a:ext uri="{FF2B5EF4-FFF2-40B4-BE49-F238E27FC236}">
                <a16:creationId xmlns:a16="http://schemas.microsoft.com/office/drawing/2014/main" id="{DF274AE0-7C43-6B42-BE4D-66173DA9D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435" y="4955787"/>
            <a:ext cx="1343942" cy="25198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 panose="020B0604020202020204" pitchFamily="34" charset="0"/>
              </a:rPr>
              <a:t>10000000</a:t>
            </a:r>
          </a:p>
        </p:txBody>
      </p:sp>
      <p:sp>
        <p:nvSpPr>
          <p:cNvPr id="67589" name="Rectangle 5">
            <a:extLst>
              <a:ext uri="{FF2B5EF4-FFF2-40B4-BE49-F238E27FC236}">
                <a16:creationId xmlns:a16="http://schemas.microsoft.com/office/drawing/2014/main" id="{40CE1C44-E20C-5E40-A533-86A36A230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435" y="5291772"/>
            <a:ext cx="1343942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 panose="020B0604020202020204" pitchFamily="34" charset="0"/>
              </a:rPr>
              <a:t>00000000</a:t>
            </a:r>
          </a:p>
        </p:txBody>
      </p:sp>
      <p:sp>
        <p:nvSpPr>
          <p:cNvPr id="67590" name="Rectangle 6">
            <a:extLst>
              <a:ext uri="{FF2B5EF4-FFF2-40B4-BE49-F238E27FC236}">
                <a16:creationId xmlns:a16="http://schemas.microsoft.com/office/drawing/2014/main" id="{F6B0727A-7719-1244-ADFF-5ADD89479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435" y="5627758"/>
            <a:ext cx="1343942" cy="25198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 panose="020B0604020202020204" pitchFamily="34" charset="0"/>
              </a:rPr>
              <a:t>10000000</a:t>
            </a:r>
          </a:p>
        </p:txBody>
      </p:sp>
      <p:sp>
        <p:nvSpPr>
          <p:cNvPr id="67591" name="Rectangle 7">
            <a:extLst>
              <a:ext uri="{FF2B5EF4-FFF2-40B4-BE49-F238E27FC236}">
                <a16:creationId xmlns:a16="http://schemas.microsoft.com/office/drawing/2014/main" id="{FC339FF8-C514-BB42-B62C-60E75B23C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435" y="5963743"/>
            <a:ext cx="1343942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 panose="020B0604020202020204" pitchFamily="34" charset="0"/>
              </a:rPr>
              <a:t>00000000</a:t>
            </a:r>
          </a:p>
        </p:txBody>
      </p:sp>
      <p:sp>
        <p:nvSpPr>
          <p:cNvPr id="67592" name="Rectangle 8">
            <a:extLst>
              <a:ext uri="{FF2B5EF4-FFF2-40B4-BE49-F238E27FC236}">
                <a16:creationId xmlns:a16="http://schemas.microsoft.com/office/drawing/2014/main" id="{BD3A385E-B3EE-714C-8202-5A41F9627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435" y="6299729"/>
            <a:ext cx="1343942" cy="25198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 panose="020B0604020202020204" pitchFamily="34" charset="0"/>
              </a:rPr>
              <a:t>10000000</a:t>
            </a:r>
          </a:p>
        </p:txBody>
      </p:sp>
      <p:sp>
        <p:nvSpPr>
          <p:cNvPr id="67593" name="Rectangle 9">
            <a:extLst>
              <a:ext uri="{FF2B5EF4-FFF2-40B4-BE49-F238E27FC236}">
                <a16:creationId xmlns:a16="http://schemas.microsoft.com/office/drawing/2014/main" id="{5CD1905B-EA8A-C942-8A31-6BF3452F2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435" y="6635714"/>
            <a:ext cx="1343942" cy="25198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 panose="020B0604020202020204" pitchFamily="34" charset="0"/>
              </a:rPr>
              <a:t>10000000</a:t>
            </a:r>
          </a:p>
        </p:txBody>
      </p:sp>
      <p:sp>
        <p:nvSpPr>
          <p:cNvPr id="67594" name="AutoShape 10">
            <a:extLst>
              <a:ext uri="{FF2B5EF4-FFF2-40B4-BE49-F238E27FC236}">
                <a16:creationId xmlns:a16="http://schemas.microsoft.com/office/drawing/2014/main" id="{5E56CCA9-E952-6040-AA9A-FF48051F8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431" y="4787793"/>
            <a:ext cx="251989" cy="2267903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595" name="Text Box 11">
            <a:extLst>
              <a:ext uri="{FF2B5EF4-FFF2-40B4-BE49-F238E27FC236}">
                <a16:creationId xmlns:a16="http://schemas.microsoft.com/office/drawing/2014/main" id="{2EEC22CA-15B8-3F4A-B1BC-BA9ECC185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7168" y="4367812"/>
            <a:ext cx="904222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Tick 0</a:t>
            </a:r>
          </a:p>
        </p:txBody>
      </p:sp>
      <p:grpSp>
        <p:nvGrpSpPr>
          <p:cNvPr id="67596" name="Group 12">
            <a:extLst>
              <a:ext uri="{FF2B5EF4-FFF2-40B4-BE49-F238E27FC236}">
                <a16:creationId xmlns:a16="http://schemas.microsoft.com/office/drawing/2014/main" id="{67B14906-2C63-2142-98E3-C5FA22CA1093}"/>
              </a:ext>
            </a:extLst>
          </p:cNvPr>
          <p:cNvGrpSpPr>
            <a:grpSpLocks/>
          </p:cNvGrpSpPr>
          <p:nvPr/>
        </p:nvGrpSpPr>
        <p:grpSpPr bwMode="auto">
          <a:xfrm>
            <a:off x="3612373" y="4367812"/>
            <a:ext cx="1427939" cy="2687884"/>
            <a:chOff x="1392" y="2496"/>
            <a:chExt cx="816" cy="1536"/>
          </a:xfrm>
        </p:grpSpPr>
        <p:sp>
          <p:nvSpPr>
            <p:cNvPr id="67597" name="Line 13">
              <a:extLst>
                <a:ext uri="{FF2B5EF4-FFF2-40B4-BE49-F238E27FC236}">
                  <a16:creationId xmlns:a16="http://schemas.microsoft.com/office/drawing/2014/main" id="{38D8C583-48A4-D24F-862C-18A1D27A96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592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7598" name="Rectangle 14">
              <a:extLst>
                <a:ext uri="{FF2B5EF4-FFF2-40B4-BE49-F238E27FC236}">
                  <a16:creationId xmlns:a16="http://schemas.microsoft.com/office/drawing/2014/main" id="{C45D3EBD-0CEA-4F41-91B9-97C201889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2832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11000000</a:t>
              </a:r>
            </a:p>
          </p:txBody>
        </p:sp>
        <p:sp>
          <p:nvSpPr>
            <p:cNvPr id="67599" name="Rectangle 15">
              <a:extLst>
                <a:ext uri="{FF2B5EF4-FFF2-40B4-BE49-F238E27FC236}">
                  <a16:creationId xmlns:a16="http://schemas.microsoft.com/office/drawing/2014/main" id="{ADCD002E-36EF-F140-9EDB-188A50300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024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10000000</a:t>
              </a:r>
            </a:p>
          </p:txBody>
        </p:sp>
        <p:sp>
          <p:nvSpPr>
            <p:cNvPr id="67600" name="Rectangle 16">
              <a:extLst>
                <a:ext uri="{FF2B5EF4-FFF2-40B4-BE49-F238E27FC236}">
                  <a16:creationId xmlns:a16="http://schemas.microsoft.com/office/drawing/2014/main" id="{0E170E85-1EFA-E844-AB85-ACE14658F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216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01000000</a:t>
              </a:r>
            </a:p>
          </p:txBody>
        </p:sp>
        <p:sp>
          <p:nvSpPr>
            <p:cNvPr id="67601" name="Rectangle 17">
              <a:extLst>
                <a:ext uri="{FF2B5EF4-FFF2-40B4-BE49-F238E27FC236}">
                  <a16:creationId xmlns:a16="http://schemas.microsoft.com/office/drawing/2014/main" id="{72FB91DE-D2F9-054F-86B8-74D8D065B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408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00000000</a:t>
              </a:r>
            </a:p>
          </p:txBody>
        </p:sp>
        <p:sp>
          <p:nvSpPr>
            <p:cNvPr id="67602" name="Rectangle 18">
              <a:extLst>
                <a:ext uri="{FF2B5EF4-FFF2-40B4-BE49-F238E27FC236}">
                  <a16:creationId xmlns:a16="http://schemas.microsoft.com/office/drawing/2014/main" id="{C8301E77-5E48-7544-8FAD-F3E50B787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600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01000000</a:t>
              </a:r>
            </a:p>
          </p:txBody>
        </p:sp>
        <p:sp>
          <p:nvSpPr>
            <p:cNvPr id="67603" name="Rectangle 19">
              <a:extLst>
                <a:ext uri="{FF2B5EF4-FFF2-40B4-BE49-F238E27FC236}">
                  <a16:creationId xmlns:a16="http://schemas.microsoft.com/office/drawing/2014/main" id="{5933DA6D-7F4B-D048-9E44-1986FD55B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792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11000000</a:t>
              </a:r>
            </a:p>
          </p:txBody>
        </p:sp>
        <p:sp>
          <p:nvSpPr>
            <p:cNvPr id="67604" name="Text Box 20">
              <a:extLst>
                <a:ext uri="{FF2B5EF4-FFF2-40B4-BE49-F238E27FC236}">
                  <a16:creationId xmlns:a16="http://schemas.microsoft.com/office/drawing/2014/main" id="{2D7B34F9-A666-4D43-88F8-5B7BE321B0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1" y="2496"/>
              <a:ext cx="517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20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 panose="020B0604020202020204" pitchFamily="34" charset="0"/>
                </a:rPr>
                <a:t>Tick 1</a:t>
              </a:r>
            </a:p>
          </p:txBody>
        </p:sp>
      </p:grpSp>
      <p:grpSp>
        <p:nvGrpSpPr>
          <p:cNvPr id="67605" name="Group 21">
            <a:extLst>
              <a:ext uri="{FF2B5EF4-FFF2-40B4-BE49-F238E27FC236}">
                <a16:creationId xmlns:a16="http://schemas.microsoft.com/office/drawing/2014/main" id="{3DEC3906-B10E-3449-A7BB-9F5D40A16828}"/>
              </a:ext>
            </a:extLst>
          </p:cNvPr>
          <p:cNvGrpSpPr>
            <a:grpSpLocks/>
          </p:cNvGrpSpPr>
          <p:nvPr/>
        </p:nvGrpSpPr>
        <p:grpSpPr bwMode="auto">
          <a:xfrm>
            <a:off x="5124308" y="4367812"/>
            <a:ext cx="1427939" cy="2687884"/>
            <a:chOff x="2256" y="2496"/>
            <a:chExt cx="816" cy="1536"/>
          </a:xfrm>
        </p:grpSpPr>
        <p:sp>
          <p:nvSpPr>
            <p:cNvPr id="67606" name="Rectangle 22">
              <a:extLst>
                <a:ext uri="{FF2B5EF4-FFF2-40B4-BE49-F238E27FC236}">
                  <a16:creationId xmlns:a16="http://schemas.microsoft.com/office/drawing/2014/main" id="{50C11BEE-5135-834B-A616-D0385A64B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832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11100000</a:t>
              </a:r>
            </a:p>
          </p:txBody>
        </p:sp>
        <p:sp>
          <p:nvSpPr>
            <p:cNvPr id="67607" name="Rectangle 23">
              <a:extLst>
                <a:ext uri="{FF2B5EF4-FFF2-40B4-BE49-F238E27FC236}">
                  <a16:creationId xmlns:a16="http://schemas.microsoft.com/office/drawing/2014/main" id="{E93CB514-E397-EB49-BBC7-191697EEA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024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01000000</a:t>
              </a:r>
            </a:p>
          </p:txBody>
        </p:sp>
        <p:sp>
          <p:nvSpPr>
            <p:cNvPr id="67608" name="Rectangle 24">
              <a:extLst>
                <a:ext uri="{FF2B5EF4-FFF2-40B4-BE49-F238E27FC236}">
                  <a16:creationId xmlns:a16="http://schemas.microsoft.com/office/drawing/2014/main" id="{1041D005-0F42-9743-B418-EF2992B98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216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00100000</a:t>
              </a:r>
            </a:p>
          </p:txBody>
        </p:sp>
        <p:sp>
          <p:nvSpPr>
            <p:cNvPr id="67609" name="Rectangle 25">
              <a:extLst>
                <a:ext uri="{FF2B5EF4-FFF2-40B4-BE49-F238E27FC236}">
                  <a16:creationId xmlns:a16="http://schemas.microsoft.com/office/drawing/2014/main" id="{FC26EA9F-0DF9-764A-ACF0-9A8662144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408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00000000</a:t>
              </a:r>
            </a:p>
          </p:txBody>
        </p:sp>
        <p:sp>
          <p:nvSpPr>
            <p:cNvPr id="67610" name="Rectangle 26">
              <a:extLst>
                <a:ext uri="{FF2B5EF4-FFF2-40B4-BE49-F238E27FC236}">
                  <a16:creationId xmlns:a16="http://schemas.microsoft.com/office/drawing/2014/main" id="{5603AB40-C2CA-534F-96E8-03521EF7D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600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10100000</a:t>
              </a:r>
            </a:p>
          </p:txBody>
        </p:sp>
        <p:sp>
          <p:nvSpPr>
            <p:cNvPr id="67611" name="Rectangle 27">
              <a:extLst>
                <a:ext uri="{FF2B5EF4-FFF2-40B4-BE49-F238E27FC236}">
                  <a16:creationId xmlns:a16="http://schemas.microsoft.com/office/drawing/2014/main" id="{A4638044-04F7-6E47-BBFC-372D06DB3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792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01100000</a:t>
              </a:r>
            </a:p>
          </p:txBody>
        </p:sp>
        <p:sp>
          <p:nvSpPr>
            <p:cNvPr id="67612" name="Line 28">
              <a:extLst>
                <a:ext uri="{FF2B5EF4-FFF2-40B4-BE49-F238E27FC236}">
                  <a16:creationId xmlns:a16="http://schemas.microsoft.com/office/drawing/2014/main" id="{57C75057-067F-2D4A-9B55-949F07B070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2592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7613" name="Text Box 29">
              <a:extLst>
                <a:ext uri="{FF2B5EF4-FFF2-40B4-BE49-F238E27FC236}">
                  <a16:creationId xmlns:a16="http://schemas.microsoft.com/office/drawing/2014/main" id="{3BE2BD58-1372-3E4E-82E1-B53365B861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5" y="2496"/>
              <a:ext cx="517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20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 panose="020B0604020202020204" pitchFamily="34" charset="0"/>
                </a:rPr>
                <a:t>Tick 2</a:t>
              </a:r>
            </a:p>
          </p:txBody>
        </p:sp>
      </p:grpSp>
      <p:grpSp>
        <p:nvGrpSpPr>
          <p:cNvPr id="67614" name="Group 30">
            <a:extLst>
              <a:ext uri="{FF2B5EF4-FFF2-40B4-BE49-F238E27FC236}">
                <a16:creationId xmlns:a16="http://schemas.microsoft.com/office/drawing/2014/main" id="{B1020C87-BC3E-2443-92CB-FDD8D9FE9B1A}"/>
              </a:ext>
            </a:extLst>
          </p:cNvPr>
          <p:cNvGrpSpPr>
            <a:grpSpLocks/>
          </p:cNvGrpSpPr>
          <p:nvPr/>
        </p:nvGrpSpPr>
        <p:grpSpPr bwMode="auto">
          <a:xfrm>
            <a:off x="6636243" y="4367812"/>
            <a:ext cx="1427939" cy="2687884"/>
            <a:chOff x="3120" y="2496"/>
            <a:chExt cx="816" cy="1536"/>
          </a:xfrm>
        </p:grpSpPr>
        <p:sp>
          <p:nvSpPr>
            <p:cNvPr id="67615" name="Rectangle 31">
              <a:extLst>
                <a:ext uri="{FF2B5EF4-FFF2-40B4-BE49-F238E27FC236}">
                  <a16:creationId xmlns:a16="http://schemas.microsoft.com/office/drawing/2014/main" id="{80956031-3963-854D-9555-AE42AD5B1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832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01110000</a:t>
              </a:r>
            </a:p>
          </p:txBody>
        </p:sp>
        <p:sp>
          <p:nvSpPr>
            <p:cNvPr id="67616" name="Rectangle 32">
              <a:extLst>
                <a:ext uri="{FF2B5EF4-FFF2-40B4-BE49-F238E27FC236}">
                  <a16:creationId xmlns:a16="http://schemas.microsoft.com/office/drawing/2014/main" id="{59439DCB-62F2-E741-B674-F5E6DA636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024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00100000</a:t>
              </a:r>
            </a:p>
          </p:txBody>
        </p:sp>
        <p:sp>
          <p:nvSpPr>
            <p:cNvPr id="67617" name="Rectangle 33">
              <a:extLst>
                <a:ext uri="{FF2B5EF4-FFF2-40B4-BE49-F238E27FC236}">
                  <a16:creationId xmlns:a16="http://schemas.microsoft.com/office/drawing/2014/main" id="{0B3E33C1-AB5A-964A-8B58-82036883E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216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10010000</a:t>
              </a:r>
            </a:p>
          </p:txBody>
        </p:sp>
        <p:sp>
          <p:nvSpPr>
            <p:cNvPr id="67618" name="Rectangle 34">
              <a:extLst>
                <a:ext uri="{FF2B5EF4-FFF2-40B4-BE49-F238E27FC236}">
                  <a16:creationId xmlns:a16="http://schemas.microsoft.com/office/drawing/2014/main" id="{9287DC97-79F2-2D48-AFBD-BC517FE93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408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10000000</a:t>
              </a:r>
            </a:p>
          </p:txBody>
        </p:sp>
        <p:sp>
          <p:nvSpPr>
            <p:cNvPr id="67619" name="Rectangle 35">
              <a:extLst>
                <a:ext uri="{FF2B5EF4-FFF2-40B4-BE49-F238E27FC236}">
                  <a16:creationId xmlns:a16="http://schemas.microsoft.com/office/drawing/2014/main" id="{4D62AC3E-B91B-4C4B-80D9-326AADD33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600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11010000</a:t>
              </a:r>
            </a:p>
          </p:txBody>
        </p:sp>
        <p:sp>
          <p:nvSpPr>
            <p:cNvPr id="67620" name="Rectangle 36">
              <a:extLst>
                <a:ext uri="{FF2B5EF4-FFF2-40B4-BE49-F238E27FC236}">
                  <a16:creationId xmlns:a16="http://schemas.microsoft.com/office/drawing/2014/main" id="{1AF4BF33-A1C2-5C46-B375-FFE92E88E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792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10110000</a:t>
              </a:r>
            </a:p>
          </p:txBody>
        </p:sp>
        <p:sp>
          <p:nvSpPr>
            <p:cNvPr id="67621" name="Line 37">
              <a:extLst>
                <a:ext uri="{FF2B5EF4-FFF2-40B4-BE49-F238E27FC236}">
                  <a16:creationId xmlns:a16="http://schemas.microsoft.com/office/drawing/2014/main" id="{476B0768-B4FA-BF41-A9BA-0914637288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2592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7622" name="Text Box 38">
              <a:extLst>
                <a:ext uri="{FF2B5EF4-FFF2-40B4-BE49-F238E27FC236}">
                  <a16:creationId xmlns:a16="http://schemas.microsoft.com/office/drawing/2014/main" id="{E3A1E7A4-49A6-FA48-86BA-718D838ACA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9" y="2496"/>
              <a:ext cx="517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20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 panose="020B0604020202020204" pitchFamily="34" charset="0"/>
                </a:rPr>
                <a:t>Tick 3</a:t>
              </a:r>
            </a:p>
          </p:txBody>
        </p:sp>
      </p:grpSp>
      <p:grpSp>
        <p:nvGrpSpPr>
          <p:cNvPr id="67623" name="Group 39">
            <a:extLst>
              <a:ext uri="{FF2B5EF4-FFF2-40B4-BE49-F238E27FC236}">
                <a16:creationId xmlns:a16="http://schemas.microsoft.com/office/drawing/2014/main" id="{F6471928-9B16-6743-8199-F4A8AB1AA3F8}"/>
              </a:ext>
            </a:extLst>
          </p:cNvPr>
          <p:cNvGrpSpPr>
            <a:grpSpLocks/>
          </p:cNvGrpSpPr>
          <p:nvPr/>
        </p:nvGrpSpPr>
        <p:grpSpPr bwMode="auto">
          <a:xfrm>
            <a:off x="8148178" y="4367812"/>
            <a:ext cx="1427939" cy="2687884"/>
            <a:chOff x="3984" y="2496"/>
            <a:chExt cx="816" cy="1536"/>
          </a:xfrm>
        </p:grpSpPr>
        <p:sp>
          <p:nvSpPr>
            <p:cNvPr id="67624" name="Rectangle 40">
              <a:extLst>
                <a:ext uri="{FF2B5EF4-FFF2-40B4-BE49-F238E27FC236}">
                  <a16:creationId xmlns:a16="http://schemas.microsoft.com/office/drawing/2014/main" id="{169DF340-3310-5A4D-B28B-B9FDA07B9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832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10111000</a:t>
              </a:r>
            </a:p>
          </p:txBody>
        </p:sp>
        <p:sp>
          <p:nvSpPr>
            <p:cNvPr id="67625" name="Rectangle 41">
              <a:extLst>
                <a:ext uri="{FF2B5EF4-FFF2-40B4-BE49-F238E27FC236}">
                  <a16:creationId xmlns:a16="http://schemas.microsoft.com/office/drawing/2014/main" id="{1A83F9A2-2F63-5A49-AAB2-969C86557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024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00010000</a:t>
              </a:r>
            </a:p>
          </p:txBody>
        </p:sp>
        <p:sp>
          <p:nvSpPr>
            <p:cNvPr id="67626" name="Rectangle 42">
              <a:extLst>
                <a:ext uri="{FF2B5EF4-FFF2-40B4-BE49-F238E27FC236}">
                  <a16:creationId xmlns:a16="http://schemas.microsoft.com/office/drawing/2014/main" id="{F8D1B17E-E3F3-6543-9D50-744B79C8B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216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01001000</a:t>
              </a:r>
            </a:p>
          </p:txBody>
        </p:sp>
        <p:sp>
          <p:nvSpPr>
            <p:cNvPr id="67627" name="Rectangle 43">
              <a:extLst>
                <a:ext uri="{FF2B5EF4-FFF2-40B4-BE49-F238E27FC236}">
                  <a16:creationId xmlns:a16="http://schemas.microsoft.com/office/drawing/2014/main" id="{C6EDE030-3893-5D45-960F-863A5A93C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408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01000000</a:t>
              </a:r>
            </a:p>
          </p:txBody>
        </p:sp>
        <p:sp>
          <p:nvSpPr>
            <p:cNvPr id="67628" name="Rectangle 44">
              <a:extLst>
                <a:ext uri="{FF2B5EF4-FFF2-40B4-BE49-F238E27FC236}">
                  <a16:creationId xmlns:a16="http://schemas.microsoft.com/office/drawing/2014/main" id="{60AD439F-C315-D845-AF24-5A9964D9D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600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01101000</a:t>
              </a:r>
            </a:p>
          </p:txBody>
        </p:sp>
        <p:sp>
          <p:nvSpPr>
            <p:cNvPr id="67629" name="Rectangle 45">
              <a:extLst>
                <a:ext uri="{FF2B5EF4-FFF2-40B4-BE49-F238E27FC236}">
                  <a16:creationId xmlns:a16="http://schemas.microsoft.com/office/drawing/2014/main" id="{2ABD1683-55ED-5449-B0C9-EBA541C57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792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11011000</a:t>
              </a:r>
            </a:p>
          </p:txBody>
        </p:sp>
        <p:sp>
          <p:nvSpPr>
            <p:cNvPr id="67630" name="Line 46">
              <a:extLst>
                <a:ext uri="{FF2B5EF4-FFF2-40B4-BE49-F238E27FC236}">
                  <a16:creationId xmlns:a16="http://schemas.microsoft.com/office/drawing/2014/main" id="{0F4009AC-E6A9-3A4A-8CD5-B05C937B45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2592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7631" name="Text Box 47">
              <a:extLst>
                <a:ext uri="{FF2B5EF4-FFF2-40B4-BE49-F238E27FC236}">
                  <a16:creationId xmlns:a16="http://schemas.microsoft.com/office/drawing/2014/main" id="{A98607A5-04F0-1746-ACB3-7D84014105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3" y="2496"/>
              <a:ext cx="517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20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 panose="020B0604020202020204" pitchFamily="34" charset="0"/>
                </a:rPr>
                <a:t>Tick 4</a:t>
              </a:r>
            </a:p>
          </p:txBody>
        </p:sp>
      </p:grpSp>
      <p:sp>
        <p:nvSpPr>
          <p:cNvPr id="67632" name="Rectangle 48">
            <a:extLst>
              <a:ext uri="{FF2B5EF4-FFF2-40B4-BE49-F238E27FC236}">
                <a16:creationId xmlns:a16="http://schemas.microsoft.com/office/drawing/2014/main" id="{E3AC223E-4274-9A40-B598-B5D6D4254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4199819"/>
            <a:ext cx="1343942" cy="587975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Referenced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this tick</a:t>
            </a:r>
          </a:p>
        </p:txBody>
      </p:sp>
      <p:sp>
        <p:nvSpPr>
          <p:cNvPr id="67633" name="Rectangle 49">
            <a:extLst>
              <a:ext uri="{FF2B5EF4-FFF2-40B4-BE49-F238E27FC236}">
                <a16:creationId xmlns:a16="http://schemas.microsoft.com/office/drawing/2014/main" id="{18AA1A21-9B3D-0A40-B660-4F5081B18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482" y="4955787"/>
            <a:ext cx="923960" cy="251989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0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634" name="Rectangle 50">
            <a:extLst>
              <a:ext uri="{FF2B5EF4-FFF2-40B4-BE49-F238E27FC236}">
                <a16:creationId xmlns:a16="http://schemas.microsoft.com/office/drawing/2014/main" id="{D3DA86AE-B08F-1048-9CB2-1FBB46454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482" y="5291772"/>
            <a:ext cx="923960" cy="251989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1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635" name="Rectangle 51">
            <a:extLst>
              <a:ext uri="{FF2B5EF4-FFF2-40B4-BE49-F238E27FC236}">
                <a16:creationId xmlns:a16="http://schemas.microsoft.com/office/drawing/2014/main" id="{AC1955EB-E89D-724B-9C68-3C61B8FA1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482" y="5627758"/>
            <a:ext cx="923960" cy="251989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2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636" name="Rectangle 52">
            <a:extLst>
              <a:ext uri="{FF2B5EF4-FFF2-40B4-BE49-F238E27FC236}">
                <a16:creationId xmlns:a16="http://schemas.microsoft.com/office/drawing/2014/main" id="{9103F9F2-E6AB-2542-AF77-9D61257EE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482" y="5963743"/>
            <a:ext cx="923960" cy="251989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3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637" name="Rectangle 53">
            <a:extLst>
              <a:ext uri="{FF2B5EF4-FFF2-40B4-BE49-F238E27FC236}">
                <a16:creationId xmlns:a16="http://schemas.microsoft.com/office/drawing/2014/main" id="{EF93900D-0A5C-A34C-AA4B-3B94455B3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482" y="6299729"/>
            <a:ext cx="923960" cy="251989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4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638" name="Rectangle 54">
            <a:extLst>
              <a:ext uri="{FF2B5EF4-FFF2-40B4-BE49-F238E27FC236}">
                <a16:creationId xmlns:a16="http://schemas.microsoft.com/office/drawing/2014/main" id="{34B7BF28-2295-C840-ABF0-658BABF4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482" y="6635714"/>
            <a:ext cx="923960" cy="251989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5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09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7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7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7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7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7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15E18E49-F169-784B-B04A-AC343EDD82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Working set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B733C6B2-F4AA-8A40-9EB2-C636662E40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800" i="1" dirty="0"/>
              <a:t>Demand paging</a:t>
            </a:r>
            <a:r>
              <a:rPr lang="en-US" altLang="en-US" sz="2800" dirty="0"/>
              <a:t>: bring a page into memory when it’s requested by the process</a:t>
            </a:r>
          </a:p>
          <a:p>
            <a:r>
              <a:rPr lang="en-US" altLang="en-US" sz="2800" dirty="0"/>
              <a:t>How many pages are needed?</a:t>
            </a:r>
          </a:p>
          <a:p>
            <a:pPr lvl="1"/>
            <a:r>
              <a:rPr lang="en-US" altLang="en-US" sz="2400" dirty="0"/>
              <a:t>Could be all of them, but not likely</a:t>
            </a:r>
          </a:p>
          <a:p>
            <a:pPr lvl="1"/>
            <a:r>
              <a:rPr lang="en-US" altLang="en-US" sz="2400" dirty="0"/>
              <a:t>Instead, processes reference a small set of pages at any given time—</a:t>
            </a:r>
            <a:r>
              <a:rPr lang="en-US" altLang="en-US" sz="2400" i="1" dirty="0"/>
              <a:t>locality of reference</a:t>
            </a:r>
            <a:endParaRPr lang="en-US" altLang="en-US" sz="2400" dirty="0"/>
          </a:p>
          <a:p>
            <a:pPr lvl="1"/>
            <a:r>
              <a:rPr lang="en-US" altLang="en-US" sz="2400" dirty="0"/>
              <a:t>Set of pages can be different for different processes or even different times in the running of a single process</a:t>
            </a:r>
          </a:p>
          <a:p>
            <a:r>
              <a:rPr lang="en-US" altLang="en-US" sz="2800" dirty="0"/>
              <a:t>Set of pages used by a process in a given interval of time is called the </a:t>
            </a:r>
            <a:r>
              <a:rPr lang="en-US" altLang="en-US" sz="2800" i="1" dirty="0"/>
              <a:t>working set</a:t>
            </a:r>
            <a:endParaRPr lang="en-US" altLang="en-US" sz="2800" dirty="0"/>
          </a:p>
          <a:p>
            <a:pPr lvl="1"/>
            <a:r>
              <a:rPr lang="en-US" altLang="en-US" sz="2400" dirty="0"/>
              <a:t>If entire working set is in memory, no page faults!</a:t>
            </a:r>
          </a:p>
          <a:p>
            <a:pPr lvl="1"/>
            <a:r>
              <a:rPr lang="en-US" altLang="en-US" sz="2400" dirty="0"/>
              <a:t>If insufficient space for working set, </a:t>
            </a:r>
            <a:r>
              <a:rPr lang="en-US" altLang="en-US" sz="2400" dirty="0">
                <a:highlight>
                  <a:srgbClr val="FF0000"/>
                </a:highlight>
              </a:rPr>
              <a:t>thrashing</a:t>
            </a:r>
            <a:r>
              <a:rPr lang="en-US" altLang="en-US" sz="2400" dirty="0"/>
              <a:t> may occur</a:t>
            </a:r>
          </a:p>
          <a:p>
            <a:pPr lvl="1"/>
            <a:r>
              <a:rPr lang="en-US" altLang="en-US" sz="2400" dirty="0"/>
              <a:t>Goal: keep most of working set in memory to minimize the number of page faults suffered by a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69718-6FB0-9941-82B1-4B59A4DE8E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10CEA-B4CC-7446-A104-8C3218D4D7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1D5B7F48-BA1C-D948-A355-83D311C2423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422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165450AE-581B-4D4F-B4B0-80B34B6CD4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big is the working set?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1EA3765E-DA51-9E4A-B6A8-17C825B47D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0164" y="4565553"/>
            <a:ext cx="9670232" cy="6141298"/>
          </a:xfrm>
        </p:spPr>
        <p:txBody>
          <a:bodyPr/>
          <a:lstStyle/>
          <a:p>
            <a:r>
              <a:rPr lang="en-US" altLang="en-US" sz="2646" dirty="0"/>
              <a:t>Working set is the set of pages used by the </a:t>
            </a:r>
            <a:r>
              <a:rPr lang="en-US" altLang="en-US" sz="2646" i="1" dirty="0"/>
              <a:t>k</a:t>
            </a:r>
            <a:r>
              <a:rPr lang="en-US" altLang="en-US" sz="2646" dirty="0"/>
              <a:t> most recent memory references</a:t>
            </a:r>
          </a:p>
          <a:p>
            <a:r>
              <a:rPr lang="en-US" altLang="en-US" sz="2646" dirty="0"/>
              <a:t>w(</a:t>
            </a:r>
            <a:r>
              <a:rPr lang="en-US" altLang="en-US" sz="2646" dirty="0" err="1"/>
              <a:t>k,t</a:t>
            </a:r>
            <a:r>
              <a:rPr lang="en-US" altLang="en-US" sz="2646" dirty="0"/>
              <a:t>) is the size of the working set at time </a:t>
            </a:r>
            <a:r>
              <a:rPr lang="en-US" altLang="en-US" sz="2646" i="1" dirty="0"/>
              <a:t>t</a:t>
            </a:r>
          </a:p>
          <a:p>
            <a:r>
              <a:rPr lang="en-US" altLang="en-US" sz="2646" dirty="0"/>
              <a:t>Working set may change over time</a:t>
            </a:r>
          </a:p>
          <a:p>
            <a:pPr lvl="1"/>
            <a:r>
              <a:rPr lang="en-US" altLang="en-US" sz="2205" dirty="0"/>
              <a:t>Size of working set can change over time as well…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8397ACB-E0F4-FE42-BFD3-36927CFF18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8146C4D-B898-AA4F-959B-64D625A995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EAF0AF4B-4A3C-0942-BA87-BBADCB528B5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69636" name="Picture 4" descr="4-20">
            <a:extLst>
              <a:ext uri="{FF2B5EF4-FFF2-40B4-BE49-F238E27FC236}">
                <a16:creationId xmlns:a16="http://schemas.microsoft.com/office/drawing/2014/main" id="{233737B5-992B-094B-A3F5-E89D3E76D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12" y="1566183"/>
            <a:ext cx="8823121" cy="246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637" name="Text Box 5">
            <a:extLst>
              <a:ext uri="{FF2B5EF4-FFF2-40B4-BE49-F238E27FC236}">
                <a16:creationId xmlns:a16="http://schemas.microsoft.com/office/drawing/2014/main" id="{2566AFE5-5133-5049-AAA1-8A0B98A60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6845" y="3813087"/>
            <a:ext cx="325730" cy="4316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k</a:t>
            </a:r>
          </a:p>
        </p:txBody>
      </p:sp>
      <p:sp>
        <p:nvSpPr>
          <p:cNvPr id="69638" name="Text Box 6">
            <a:extLst>
              <a:ext uri="{FF2B5EF4-FFF2-40B4-BE49-F238E27FC236}">
                <a16:creationId xmlns:a16="http://schemas.microsoft.com/office/drawing/2014/main" id="{E9118035-25F7-6544-92E0-B0FB91315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22" y="2099910"/>
            <a:ext cx="867545" cy="4316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w(k,t)</a:t>
            </a:r>
          </a:p>
        </p:txBody>
      </p:sp>
    </p:spTree>
    <p:extLst>
      <p:ext uri="{BB962C8B-B14F-4D97-AF65-F5344CB8AC3E}">
        <p14:creationId xmlns:p14="http://schemas.microsoft.com/office/powerpoint/2010/main" val="2546125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B1E3C-E702-4E07-BFD4-FF9C9C8E4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track of the Working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49DF1-B648-4F61-B62A-1D40F5793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FB8034-36EC-4250-8885-15DE2A86342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EEE799-AD1E-4B1A-A759-2C66B646C6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0D873D-C897-42DE-BFCD-FC2BD754E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22" y="1146981"/>
            <a:ext cx="8307809" cy="553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3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11/5: Homework 7 and Quiz 2</a:t>
            </a:r>
          </a:p>
          <a:p>
            <a:pPr lvl="1"/>
            <a:r>
              <a:rPr lang="en-US" dirty="0"/>
              <a:t>11/8: Lab 3</a:t>
            </a:r>
          </a:p>
          <a:p>
            <a:pPr lvl="1"/>
            <a:r>
              <a:rPr lang="en-US" dirty="0"/>
              <a:t>11/19: Project 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51232B28-397F-FD45-89DD-5AE99EC4BE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Working set page replacement algorithm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52F9353-BB1A-C042-AF8D-874DAD8B04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EB6E2E2-B699-B943-A3EF-83569EFBEB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E32C9B99-EC6F-F24F-A050-3AAA59D3424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70659" name="Picture 3" descr="4-21">
            <a:extLst>
              <a:ext uri="{FF2B5EF4-FFF2-40B4-BE49-F238E27FC236}">
                <a16:creationId xmlns:a16="http://schemas.microsoft.com/office/drawing/2014/main" id="{4C65C83A-053E-4F45-8804-CCA173E65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30" y="1291590"/>
            <a:ext cx="8846063" cy="52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961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FFC024A6-AFCF-4E49-B85D-185FD647B8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Page replacement algorithms: summary</a:t>
            </a:r>
          </a:p>
        </p:txBody>
      </p:sp>
      <p:graphicFrame>
        <p:nvGraphicFramePr>
          <p:cNvPr id="86019" name="Group 3">
            <a:extLst>
              <a:ext uri="{FF2B5EF4-FFF2-40B4-BE49-F238E27FC236}">
                <a16:creationId xmlns:a16="http://schemas.microsoft.com/office/drawing/2014/main" id="{C40C6EF8-B406-FD4C-B771-14CD3503100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1613" y="914400"/>
          <a:ext cx="9671049" cy="4492741"/>
        </p:xfrm>
        <a:graphic>
          <a:graphicData uri="http://schemas.openxmlformats.org/drawingml/2006/table">
            <a:tbl>
              <a:tblPr/>
              <a:tblGrid>
                <a:gridCol w="3540818">
                  <a:extLst>
                    <a:ext uri="{9D8B030D-6E8A-4147-A177-3AD203B41FA5}">
                      <a16:colId xmlns:a16="http://schemas.microsoft.com/office/drawing/2014/main" val="2710235564"/>
                    </a:ext>
                  </a:extLst>
                </a:gridCol>
                <a:gridCol w="6130231">
                  <a:extLst>
                    <a:ext uri="{9D8B030D-6E8A-4147-A177-3AD203B41FA5}">
                      <a16:colId xmlns:a16="http://schemas.microsoft.com/office/drawing/2014/main" val="2277015032"/>
                    </a:ext>
                  </a:extLst>
                </a:gridCol>
              </a:tblGrid>
              <a:tr h="436781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Algorithm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Comment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800097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OPT (Optimal)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Not implementable, but useful as a benchmark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0478294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NRU (Not Recently Used)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Crude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482059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FIFO (First-In, First Out)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Might throw out useful pages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823186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Second chance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Big improvement over FIFO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118459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Clock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Better implementation of second chance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155577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LRU (Least Recently Used)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Excellent, but hard to implement exactly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08211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NFU (Not Frequently Used)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Poor approximation to LRU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051244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Aging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Good approximation to LRU, efficient to implement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703287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Working Set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Somewhat expensive to implement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764233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WSClock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Implementable version of Working Set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9312717"/>
                  </a:ext>
                </a:extLst>
              </a:tr>
            </a:tbl>
          </a:graphicData>
        </a:graphic>
      </p:graphicFrame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7DE61244-624F-224D-B913-B6BEB9108F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42" name="Slide Number Placeholder 4">
            <a:extLst>
              <a:ext uri="{FF2B5EF4-FFF2-40B4-BE49-F238E27FC236}">
                <a16:creationId xmlns:a16="http://schemas.microsoft.com/office/drawing/2014/main" id="{A1319276-E0EB-6A41-B9E8-AF0DB3A0E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6C11B8DF-C87A-3646-B3E2-4184B9B6EE0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191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371AE6F-E86B-F340-8305-D7F3FA9763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Modeling page replacement algorithms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30CE7E06-A120-404E-B809-40A1D1A0CF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Goal: provide quantitative analysis (or simulation) showing which algorithms do better</a:t>
            </a:r>
          </a:p>
          <a:p>
            <a:pPr lvl="1"/>
            <a:r>
              <a:rPr lang="en-US" altLang="en-US"/>
              <a:t>Workload (page reference string) is important: different strings may favor different algorithms</a:t>
            </a:r>
          </a:p>
          <a:p>
            <a:pPr lvl="1"/>
            <a:r>
              <a:rPr lang="en-US" altLang="en-US"/>
              <a:t>Show tradeoffs between algorithms</a:t>
            </a:r>
          </a:p>
          <a:p>
            <a:r>
              <a:rPr lang="en-US" altLang="en-US"/>
              <a:t>Compare algorithms to one another</a:t>
            </a:r>
          </a:p>
          <a:p>
            <a:r>
              <a:rPr lang="en-US" altLang="en-US"/>
              <a:t>Model parameters within an algorithm</a:t>
            </a:r>
          </a:p>
          <a:p>
            <a:pPr lvl="1"/>
            <a:r>
              <a:rPr lang="en-US" altLang="en-US"/>
              <a:t>Number of available physical pages</a:t>
            </a:r>
          </a:p>
          <a:p>
            <a:pPr lvl="1"/>
            <a:r>
              <a:rPr lang="en-US" altLang="en-US"/>
              <a:t>Number of bits for aging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53EC89-1EB2-2544-B99B-802A30867E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97189-8D08-5343-A7CF-D51A354BD6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7E2AF1BC-D140-2241-AF8B-5CC9A67F98DB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733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72" name="Rectangle 108">
            <a:extLst>
              <a:ext uri="{FF2B5EF4-FFF2-40B4-BE49-F238E27FC236}">
                <a16:creationId xmlns:a16="http://schemas.microsoft.com/office/drawing/2014/main" id="{497ED6D3-82F2-5648-AA96-0A2A24F11B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is modeling done?</a:t>
            </a:r>
          </a:p>
        </p:txBody>
      </p:sp>
      <p:sp>
        <p:nvSpPr>
          <p:cNvPr id="88173" name="Rectangle 109">
            <a:extLst>
              <a:ext uri="{FF2B5EF4-FFF2-40B4-BE49-F238E27FC236}">
                <a16:creationId xmlns:a16="http://schemas.microsoft.com/office/drawing/2014/main" id="{53F4F09E-AA95-2040-B94E-0F0A45585D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Generate a list of references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Artificial (made up)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Trace a real workload (set of processes)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Use an array (or other structure) to track the pages in physical memory at any given time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May keep other information per page to help simulate the algorithm (modification time, time when paged in, etc.)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Run through references, applying the replacement algorithm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Example: FIFO replacement on reference string 0 1 2 3 0 1 4 0 1 2 3 4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Page replacements highlighted in yellow</a:t>
            </a:r>
          </a:p>
        </p:txBody>
      </p:sp>
      <p:sp>
        <p:nvSpPr>
          <p:cNvPr id="110" name="Footer Placeholder 4">
            <a:extLst>
              <a:ext uri="{FF2B5EF4-FFF2-40B4-BE49-F238E27FC236}">
                <a16:creationId xmlns:a16="http://schemas.microsoft.com/office/drawing/2014/main" id="{10D9F2C4-A5AC-0442-9913-32D5CE205C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11" name="Slide Number Placeholder 5">
            <a:extLst>
              <a:ext uri="{FF2B5EF4-FFF2-40B4-BE49-F238E27FC236}">
                <a16:creationId xmlns:a16="http://schemas.microsoft.com/office/drawing/2014/main" id="{02DF15F3-6E31-8A4F-AC02-F3862E8898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60CE9054-2A2D-E94B-BADE-39656B8104B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88066" name="Group 2">
            <a:extLst>
              <a:ext uri="{FF2B5EF4-FFF2-40B4-BE49-F238E27FC236}">
                <a16:creationId xmlns:a16="http://schemas.microsoft.com/office/drawing/2014/main" id="{5ECF1791-E305-BE4F-9941-168A42132BDB}"/>
              </a:ext>
            </a:extLst>
          </p:cNvPr>
          <p:cNvGraphicFramePr>
            <a:graphicFrameLocks noGrp="1"/>
          </p:cNvGraphicFramePr>
          <p:nvPr/>
        </p:nvGraphicFramePr>
        <p:xfrm>
          <a:off x="1428467" y="4871790"/>
          <a:ext cx="5963742" cy="1622384"/>
        </p:xfrm>
        <a:graphic>
          <a:graphicData uri="http://schemas.openxmlformats.org/drawingml/2006/table">
            <a:tbl>
              <a:tblPr/>
              <a:tblGrid>
                <a:gridCol w="1847921">
                  <a:extLst>
                    <a:ext uri="{9D8B030D-6E8A-4147-A177-3AD203B41FA5}">
                      <a16:colId xmlns:a16="http://schemas.microsoft.com/office/drawing/2014/main" val="1620060904"/>
                    </a:ext>
                  </a:extLst>
                </a:gridCol>
                <a:gridCol w="251989">
                  <a:extLst>
                    <a:ext uri="{9D8B030D-6E8A-4147-A177-3AD203B41FA5}">
                      <a16:colId xmlns:a16="http://schemas.microsoft.com/office/drawing/2014/main" val="535534000"/>
                    </a:ext>
                  </a:extLst>
                </a:gridCol>
                <a:gridCol w="365735">
                  <a:extLst>
                    <a:ext uri="{9D8B030D-6E8A-4147-A177-3AD203B41FA5}">
                      <a16:colId xmlns:a16="http://schemas.microsoft.com/office/drawing/2014/main" val="159796182"/>
                    </a:ext>
                  </a:extLst>
                </a:gridCol>
                <a:gridCol w="318486">
                  <a:extLst>
                    <a:ext uri="{9D8B030D-6E8A-4147-A177-3AD203B41FA5}">
                      <a16:colId xmlns:a16="http://schemas.microsoft.com/office/drawing/2014/main" val="2767569357"/>
                    </a:ext>
                  </a:extLst>
                </a:gridCol>
                <a:gridCol w="318486">
                  <a:extLst>
                    <a:ext uri="{9D8B030D-6E8A-4147-A177-3AD203B41FA5}">
                      <a16:colId xmlns:a16="http://schemas.microsoft.com/office/drawing/2014/main" val="2634246159"/>
                    </a:ext>
                  </a:extLst>
                </a:gridCol>
                <a:gridCol w="316736">
                  <a:extLst>
                    <a:ext uri="{9D8B030D-6E8A-4147-A177-3AD203B41FA5}">
                      <a16:colId xmlns:a16="http://schemas.microsoft.com/office/drawing/2014/main" val="569304450"/>
                    </a:ext>
                  </a:extLst>
                </a:gridCol>
                <a:gridCol w="318486">
                  <a:extLst>
                    <a:ext uri="{9D8B030D-6E8A-4147-A177-3AD203B41FA5}">
                      <a16:colId xmlns:a16="http://schemas.microsoft.com/office/drawing/2014/main" val="3148476579"/>
                    </a:ext>
                  </a:extLst>
                </a:gridCol>
                <a:gridCol w="318486">
                  <a:extLst>
                    <a:ext uri="{9D8B030D-6E8A-4147-A177-3AD203B41FA5}">
                      <a16:colId xmlns:a16="http://schemas.microsoft.com/office/drawing/2014/main" val="3711524086"/>
                    </a:ext>
                  </a:extLst>
                </a:gridCol>
                <a:gridCol w="316737">
                  <a:extLst>
                    <a:ext uri="{9D8B030D-6E8A-4147-A177-3AD203B41FA5}">
                      <a16:colId xmlns:a16="http://schemas.microsoft.com/office/drawing/2014/main" val="910588313"/>
                    </a:ext>
                  </a:extLst>
                </a:gridCol>
                <a:gridCol w="318486">
                  <a:extLst>
                    <a:ext uri="{9D8B030D-6E8A-4147-A177-3AD203B41FA5}">
                      <a16:colId xmlns:a16="http://schemas.microsoft.com/office/drawing/2014/main" val="2826796206"/>
                    </a:ext>
                  </a:extLst>
                </a:gridCol>
                <a:gridCol w="318486">
                  <a:extLst>
                    <a:ext uri="{9D8B030D-6E8A-4147-A177-3AD203B41FA5}">
                      <a16:colId xmlns:a16="http://schemas.microsoft.com/office/drawing/2014/main" val="1583324176"/>
                    </a:ext>
                  </a:extLst>
                </a:gridCol>
                <a:gridCol w="316736">
                  <a:extLst>
                    <a:ext uri="{9D8B030D-6E8A-4147-A177-3AD203B41FA5}">
                      <a16:colId xmlns:a16="http://schemas.microsoft.com/office/drawing/2014/main" val="1262574083"/>
                    </a:ext>
                  </a:extLst>
                </a:gridCol>
                <a:gridCol w="318486">
                  <a:extLst>
                    <a:ext uri="{9D8B030D-6E8A-4147-A177-3AD203B41FA5}">
                      <a16:colId xmlns:a16="http://schemas.microsoft.com/office/drawing/2014/main" val="2233008876"/>
                    </a:ext>
                  </a:extLst>
                </a:gridCol>
                <a:gridCol w="318486">
                  <a:extLst>
                    <a:ext uri="{9D8B030D-6E8A-4147-A177-3AD203B41FA5}">
                      <a16:colId xmlns:a16="http://schemas.microsoft.com/office/drawing/2014/main" val="3393106909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Page referenced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7450898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Youngest page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9990322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83643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Oldest page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96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787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366E-0A3A-49CF-AFBA-2E08698A8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FIFO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024D1-1496-4BBF-94F9-87C0EA011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1485C-6F1F-4317-A2D2-5971048AE29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AD182-62AD-4FE3-8BAB-0ABC9426A6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04A87B-C669-4A94-BFB8-769EB1040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1" y="985144"/>
            <a:ext cx="9110241" cy="607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8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8324C-153E-4D10-AC57-9910C7B7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FIFO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BDDF7-EA3B-4DDE-9246-851820E09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29D13-9BF0-467C-95FA-72DD4E99A4F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0C7E8-2B65-4F20-911D-8FCB0D7852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A80FC-079F-4045-A15D-C1EEB9B7B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33" y="1022457"/>
            <a:ext cx="8270486" cy="551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66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99D7-DC06-4A0B-A24A-B356BAFC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Set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B58B7-8653-4718-9B80-C58D228D3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B0C03-68AE-4654-9613-91444370634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9284A-DAFC-41B2-9D5E-6EA051BD9E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D4C70C-EEE2-4D42-B76A-B27C3947C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74" y="1259975"/>
            <a:ext cx="8283461" cy="552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72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5665-EA05-43A3-99AC-FFF03312E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055B4-1548-4876-B322-1667B2299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889011-26D0-419F-B6F1-C8FCE5323EE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49994-1698-4FC9-99FF-7396CF7BCD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4C697B-0781-4F13-8D56-2BDAD4D7D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33" y="1260211"/>
            <a:ext cx="8071433" cy="538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96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3343-FFCC-4F1E-BB14-5B44975A1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3188B-D0D2-41B2-9908-1409E55A2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64745-8982-4678-A39C-6F2C7217A53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8B048-1BCE-4659-8228-67B009D387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A2BBBF-C2EB-443D-9C56-DF43313CE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04" y="1119003"/>
            <a:ext cx="8587727" cy="572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14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D6F10-0BB0-4054-B798-34CD62200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8 Q11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B9317-EC1B-46BC-90E6-5741CF17B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3373FC-E93B-4E2B-93C7-5F9A17C0E37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3A10B-F7BE-492B-854E-F6620CC9E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680F50-5CED-43F2-8492-AF0454421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2" y="1103354"/>
            <a:ext cx="8942290" cy="596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81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Memory</a:t>
            </a:r>
          </a:p>
          <a:p>
            <a:pPr lvl="1"/>
            <a:r>
              <a:rPr lang="en-US" dirty="0"/>
              <a:t>Address translation</a:t>
            </a:r>
          </a:p>
          <a:p>
            <a:pPr lvl="1"/>
            <a:r>
              <a:rPr lang="en-US" dirty="0"/>
              <a:t>Paging</a:t>
            </a:r>
          </a:p>
          <a:p>
            <a:pPr lvl="1"/>
            <a:r>
              <a:rPr lang="en-US" dirty="0"/>
              <a:t>Page Table</a:t>
            </a:r>
          </a:p>
          <a:p>
            <a:r>
              <a:rPr lang="en-US" dirty="0"/>
              <a:t>Page replacement algorithms</a:t>
            </a:r>
          </a:p>
          <a:p>
            <a:pPr lvl="1"/>
            <a:r>
              <a:rPr lang="en-US" dirty="0"/>
              <a:t>Optimal</a:t>
            </a:r>
          </a:p>
          <a:p>
            <a:pPr lvl="1"/>
            <a:r>
              <a:rPr lang="en-US" dirty="0"/>
              <a:t>Not Recently Used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16864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16043-45E2-426D-A4F0-204CDD9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FIFO with 3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FC47E-0D11-427F-AE3D-BCE27C229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C1F908-2703-4CD8-8783-52C2ABDEE09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E712E-8F83-4F79-AFE2-4F94901E90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E829B9-BC9C-463F-8D3F-F6D5DECE3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30" y="1111637"/>
            <a:ext cx="9023156" cy="60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43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4146-D8E5-4192-9AFD-C8B74409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FIFO with 4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91284-7853-4EBB-A2DC-8EC91171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61AF6-7497-4343-8E4A-0221AF4ABE7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D7104-DC32-4624-8182-9FD16C8F3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674C0B-A2D3-4623-ADF3-8AF70A6DC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2" y="987226"/>
            <a:ext cx="9041817" cy="602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89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11" name="Rectangle 123">
            <a:extLst>
              <a:ext uri="{FF2B5EF4-FFF2-40B4-BE49-F238E27FC236}">
                <a16:creationId xmlns:a16="http://schemas.microsoft.com/office/drawing/2014/main" id="{2A341B00-AD74-3A40-B7DA-14E951B21A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Belady’s anomaly</a:t>
            </a:r>
          </a:p>
        </p:txBody>
      </p:sp>
      <p:sp>
        <p:nvSpPr>
          <p:cNvPr id="89212" name="Rectangle 124">
            <a:extLst>
              <a:ext uri="{FF2B5EF4-FFF2-40B4-BE49-F238E27FC236}">
                <a16:creationId xmlns:a16="http://schemas.microsoft.com/office/drawing/2014/main" id="{61D708AF-D2A4-CC45-A024-D1C5ADF36B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646" dirty="0"/>
              <a:t>Reduce the number of page faults by supplying more memory</a:t>
            </a:r>
          </a:p>
          <a:p>
            <a:pPr lvl="1">
              <a:lnSpc>
                <a:spcPct val="90000"/>
              </a:lnSpc>
            </a:pPr>
            <a:r>
              <a:rPr lang="en-US" altLang="en-US" sz="2205" dirty="0"/>
              <a:t>Use previous reference string and FIFO algorithm</a:t>
            </a:r>
          </a:p>
          <a:p>
            <a:pPr lvl="1">
              <a:lnSpc>
                <a:spcPct val="90000"/>
              </a:lnSpc>
            </a:pPr>
            <a:r>
              <a:rPr lang="en-US" altLang="en-US" sz="2205" dirty="0"/>
              <a:t>Add another page to physical memory (total 4 pages)</a:t>
            </a:r>
          </a:p>
          <a:p>
            <a:pPr>
              <a:lnSpc>
                <a:spcPct val="90000"/>
              </a:lnSpc>
            </a:pPr>
            <a:r>
              <a:rPr lang="en-US" altLang="en-US" sz="2646" dirty="0"/>
              <a:t>More page faults (10 vs. 9), not fewer!</a:t>
            </a:r>
          </a:p>
          <a:p>
            <a:pPr lvl="1">
              <a:lnSpc>
                <a:spcPct val="90000"/>
              </a:lnSpc>
            </a:pPr>
            <a:r>
              <a:rPr lang="en-US" altLang="en-US" sz="2205" dirty="0"/>
              <a:t>This is called </a:t>
            </a:r>
            <a:r>
              <a:rPr lang="en-US" altLang="en-US" sz="2205" i="1" dirty="0" err="1"/>
              <a:t>Belady’s</a:t>
            </a:r>
            <a:r>
              <a:rPr lang="en-US" altLang="en-US" sz="2205" i="1" dirty="0"/>
              <a:t> anomaly</a:t>
            </a:r>
            <a:endParaRPr lang="en-US" altLang="en-US" sz="2205" dirty="0"/>
          </a:p>
          <a:p>
            <a:pPr lvl="1">
              <a:lnSpc>
                <a:spcPct val="90000"/>
              </a:lnSpc>
            </a:pPr>
            <a:r>
              <a:rPr lang="en-US" altLang="en-US" sz="2205" dirty="0"/>
              <a:t>Adding more pages shouldn’t result in worse performance!</a:t>
            </a:r>
          </a:p>
          <a:p>
            <a:pPr>
              <a:lnSpc>
                <a:spcPct val="90000"/>
              </a:lnSpc>
            </a:pPr>
            <a:r>
              <a:rPr lang="en-US" altLang="en-US" sz="2646" dirty="0"/>
              <a:t>Motivated the study of paging algorithms</a:t>
            </a:r>
          </a:p>
        </p:txBody>
      </p:sp>
      <p:sp>
        <p:nvSpPr>
          <p:cNvPr id="125" name="Footer Placeholder 4">
            <a:extLst>
              <a:ext uri="{FF2B5EF4-FFF2-40B4-BE49-F238E27FC236}">
                <a16:creationId xmlns:a16="http://schemas.microsoft.com/office/drawing/2014/main" id="{51B034F3-8E6A-6542-8405-5BB382E80D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26" name="Slide Number Placeholder 5">
            <a:extLst>
              <a:ext uri="{FF2B5EF4-FFF2-40B4-BE49-F238E27FC236}">
                <a16:creationId xmlns:a16="http://schemas.microsoft.com/office/drawing/2014/main" id="{3A0CF51B-CB3C-0D4E-9F9D-E133E7C5F1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431BB398-AC7C-804F-8023-0348B6CA230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32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89090" name="Group 2">
            <a:extLst>
              <a:ext uri="{FF2B5EF4-FFF2-40B4-BE49-F238E27FC236}">
                <a16:creationId xmlns:a16="http://schemas.microsoft.com/office/drawing/2014/main" id="{8B907EA7-321B-1843-8002-CAB86A3AEB28}"/>
              </a:ext>
            </a:extLst>
          </p:cNvPr>
          <p:cNvGraphicFramePr>
            <a:graphicFrameLocks noGrp="1"/>
          </p:cNvGraphicFramePr>
          <p:nvPr/>
        </p:nvGraphicFramePr>
        <p:xfrm>
          <a:off x="1764453" y="4535805"/>
          <a:ext cx="5963742" cy="2027980"/>
        </p:xfrm>
        <a:graphic>
          <a:graphicData uri="http://schemas.openxmlformats.org/drawingml/2006/table">
            <a:tbl>
              <a:tblPr/>
              <a:tblGrid>
                <a:gridCol w="1847921">
                  <a:extLst>
                    <a:ext uri="{9D8B030D-6E8A-4147-A177-3AD203B41FA5}">
                      <a16:colId xmlns:a16="http://schemas.microsoft.com/office/drawing/2014/main" val="3445192800"/>
                    </a:ext>
                  </a:extLst>
                </a:gridCol>
                <a:gridCol w="251989">
                  <a:extLst>
                    <a:ext uri="{9D8B030D-6E8A-4147-A177-3AD203B41FA5}">
                      <a16:colId xmlns:a16="http://schemas.microsoft.com/office/drawing/2014/main" val="30596526"/>
                    </a:ext>
                  </a:extLst>
                </a:gridCol>
                <a:gridCol w="365735">
                  <a:extLst>
                    <a:ext uri="{9D8B030D-6E8A-4147-A177-3AD203B41FA5}">
                      <a16:colId xmlns:a16="http://schemas.microsoft.com/office/drawing/2014/main" val="3584925954"/>
                    </a:ext>
                  </a:extLst>
                </a:gridCol>
                <a:gridCol w="318486">
                  <a:extLst>
                    <a:ext uri="{9D8B030D-6E8A-4147-A177-3AD203B41FA5}">
                      <a16:colId xmlns:a16="http://schemas.microsoft.com/office/drawing/2014/main" val="3538806739"/>
                    </a:ext>
                  </a:extLst>
                </a:gridCol>
                <a:gridCol w="318486">
                  <a:extLst>
                    <a:ext uri="{9D8B030D-6E8A-4147-A177-3AD203B41FA5}">
                      <a16:colId xmlns:a16="http://schemas.microsoft.com/office/drawing/2014/main" val="2199040375"/>
                    </a:ext>
                  </a:extLst>
                </a:gridCol>
                <a:gridCol w="316736">
                  <a:extLst>
                    <a:ext uri="{9D8B030D-6E8A-4147-A177-3AD203B41FA5}">
                      <a16:colId xmlns:a16="http://schemas.microsoft.com/office/drawing/2014/main" val="3013751576"/>
                    </a:ext>
                  </a:extLst>
                </a:gridCol>
                <a:gridCol w="318486">
                  <a:extLst>
                    <a:ext uri="{9D8B030D-6E8A-4147-A177-3AD203B41FA5}">
                      <a16:colId xmlns:a16="http://schemas.microsoft.com/office/drawing/2014/main" val="2469744569"/>
                    </a:ext>
                  </a:extLst>
                </a:gridCol>
                <a:gridCol w="318486">
                  <a:extLst>
                    <a:ext uri="{9D8B030D-6E8A-4147-A177-3AD203B41FA5}">
                      <a16:colId xmlns:a16="http://schemas.microsoft.com/office/drawing/2014/main" val="3568754294"/>
                    </a:ext>
                  </a:extLst>
                </a:gridCol>
                <a:gridCol w="316737">
                  <a:extLst>
                    <a:ext uri="{9D8B030D-6E8A-4147-A177-3AD203B41FA5}">
                      <a16:colId xmlns:a16="http://schemas.microsoft.com/office/drawing/2014/main" val="1872114208"/>
                    </a:ext>
                  </a:extLst>
                </a:gridCol>
                <a:gridCol w="318486">
                  <a:extLst>
                    <a:ext uri="{9D8B030D-6E8A-4147-A177-3AD203B41FA5}">
                      <a16:colId xmlns:a16="http://schemas.microsoft.com/office/drawing/2014/main" val="1105743015"/>
                    </a:ext>
                  </a:extLst>
                </a:gridCol>
                <a:gridCol w="318486">
                  <a:extLst>
                    <a:ext uri="{9D8B030D-6E8A-4147-A177-3AD203B41FA5}">
                      <a16:colId xmlns:a16="http://schemas.microsoft.com/office/drawing/2014/main" val="4161243080"/>
                    </a:ext>
                  </a:extLst>
                </a:gridCol>
                <a:gridCol w="316736">
                  <a:extLst>
                    <a:ext uri="{9D8B030D-6E8A-4147-A177-3AD203B41FA5}">
                      <a16:colId xmlns:a16="http://schemas.microsoft.com/office/drawing/2014/main" val="3704037520"/>
                    </a:ext>
                  </a:extLst>
                </a:gridCol>
                <a:gridCol w="318486">
                  <a:extLst>
                    <a:ext uri="{9D8B030D-6E8A-4147-A177-3AD203B41FA5}">
                      <a16:colId xmlns:a16="http://schemas.microsoft.com/office/drawing/2014/main" val="2459636675"/>
                    </a:ext>
                  </a:extLst>
                </a:gridCol>
                <a:gridCol w="318486">
                  <a:extLst>
                    <a:ext uri="{9D8B030D-6E8A-4147-A177-3AD203B41FA5}">
                      <a16:colId xmlns:a16="http://schemas.microsoft.com/office/drawing/2014/main" val="2465804410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Page referenced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779982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Youngest page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366861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4038173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077394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Oldest page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371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5913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CEEC4CEE-B6D7-3C48-A7E8-E8CF479D74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Modeling more replacement algorithms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24B7D955-836F-F443-88A5-4C4DB40B9C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Paging system characterized by: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Reference string of executing process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Page replacement algorithm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Number of page frames available in physical memory (</a:t>
            </a:r>
            <a:r>
              <a:rPr lang="en-US" altLang="en-US" i="1"/>
              <a:t>m</a:t>
            </a:r>
            <a:r>
              <a:rPr lang="en-US" altLang="en-US"/>
              <a:t>)</a:t>
            </a:r>
          </a:p>
          <a:p>
            <a:pPr>
              <a:lnSpc>
                <a:spcPct val="90000"/>
              </a:lnSpc>
            </a:pPr>
            <a:r>
              <a:rPr lang="en-US" altLang="en-US"/>
              <a:t>Model this by keeping track of all </a:t>
            </a:r>
            <a:r>
              <a:rPr lang="en-US" altLang="en-US" i="1"/>
              <a:t>n</a:t>
            </a:r>
            <a:r>
              <a:rPr lang="en-US" altLang="en-US"/>
              <a:t> pages referenced in array </a:t>
            </a:r>
            <a:r>
              <a:rPr lang="en-US" altLang="en-US" i="1"/>
              <a:t>M</a:t>
            </a:r>
            <a:endParaRPr lang="en-US" altLang="en-US"/>
          </a:p>
          <a:p>
            <a:pPr lvl="1">
              <a:lnSpc>
                <a:spcPct val="90000"/>
              </a:lnSpc>
            </a:pPr>
            <a:r>
              <a:rPr lang="en-US" altLang="en-US"/>
              <a:t>Top part of </a:t>
            </a:r>
            <a:r>
              <a:rPr lang="en-US" altLang="en-US" i="1"/>
              <a:t>M </a:t>
            </a:r>
            <a:r>
              <a:rPr lang="en-US" altLang="en-US"/>
              <a:t>has </a:t>
            </a:r>
            <a:r>
              <a:rPr lang="en-US" altLang="en-US" i="1"/>
              <a:t>m</a:t>
            </a:r>
            <a:r>
              <a:rPr lang="en-US" altLang="en-US"/>
              <a:t> pages in memory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Bottom part of </a:t>
            </a:r>
            <a:r>
              <a:rPr lang="en-US" altLang="en-US" i="1"/>
              <a:t>M</a:t>
            </a:r>
            <a:r>
              <a:rPr lang="en-US" altLang="en-US"/>
              <a:t> has </a:t>
            </a:r>
            <a:r>
              <a:rPr lang="en-US" altLang="en-US" i="1"/>
              <a:t>n-m</a:t>
            </a:r>
            <a:r>
              <a:rPr lang="en-US" altLang="en-US"/>
              <a:t> pages stored on disk</a:t>
            </a:r>
          </a:p>
          <a:p>
            <a:pPr>
              <a:lnSpc>
                <a:spcPct val="90000"/>
              </a:lnSpc>
            </a:pPr>
            <a:r>
              <a:rPr lang="en-US" altLang="en-US"/>
              <a:t>Page replacement occurs when page moves from top to bottom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Top and bottom parts may be rearranged without causing movement between memory and disk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91284-1D8B-204E-8583-15360BFEFC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E849E-C9F8-374C-94E0-A6FE4F532B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DEC6E80C-C306-AD49-8CB3-B4E0AE10F1E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33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898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6019-F237-42CC-8D3C-963354B0F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B44F4-1B6D-4979-8565-295D944F2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FA98E-0541-4ADD-8F65-660543E1FE3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9ED10-D264-409C-B364-9CF1DC857D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10541-E48D-47D1-9620-FB931B4C3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23" y="1091733"/>
            <a:ext cx="8628624" cy="575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30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50AEC-CE62-4DD2-B9AC-37CFDB4A1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E272B-6014-43A3-8810-3C1B6CABB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9A2438-7D41-4FED-A78A-50DD314EF02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7B8EF-BE50-4420-9435-C7EBADBC2A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12735D-D24F-4C52-ACEC-1CDA91916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66" y="1104465"/>
            <a:ext cx="8516679" cy="567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59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A308C4C6-FA8B-7242-BB54-6F696FC5E8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LRU</a:t>
            </a: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F688453B-22BC-814A-8D07-64C996A806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 dirty="0"/>
              <a:t>Model LRU replacement with</a:t>
            </a:r>
          </a:p>
          <a:p>
            <a:pPr lvl="1"/>
            <a:r>
              <a:rPr lang="en-US" altLang="en-US" sz="2205" dirty="0"/>
              <a:t>8 unique references in the reference string</a:t>
            </a:r>
          </a:p>
          <a:p>
            <a:pPr lvl="1"/>
            <a:r>
              <a:rPr lang="en-US" altLang="en-US" sz="2205" dirty="0"/>
              <a:t>4 pages of physical memory</a:t>
            </a:r>
          </a:p>
          <a:p>
            <a:r>
              <a:rPr lang="en-US" altLang="en-US" sz="2646" dirty="0"/>
              <a:t>Array state over time shown below</a:t>
            </a:r>
          </a:p>
          <a:p>
            <a:r>
              <a:rPr lang="en-US" altLang="en-US" sz="2646" dirty="0"/>
              <a:t>LRU treats list of pages like a stack</a:t>
            </a:r>
          </a:p>
        </p:txBody>
      </p:sp>
      <p:sp>
        <p:nvSpPr>
          <p:cNvPr id="292" name="Footer Placeholder 4">
            <a:extLst>
              <a:ext uri="{FF2B5EF4-FFF2-40B4-BE49-F238E27FC236}">
                <a16:creationId xmlns:a16="http://schemas.microsoft.com/office/drawing/2014/main" id="{C13D240D-F0A0-3841-884C-711F5A23EC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93" name="Slide Number Placeholder 5">
            <a:extLst>
              <a:ext uri="{FF2B5EF4-FFF2-40B4-BE49-F238E27FC236}">
                <a16:creationId xmlns:a16="http://schemas.microsoft.com/office/drawing/2014/main" id="{CBA3F80A-5F91-624A-998F-32AB96289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5DA7CADA-80DF-BE4B-998C-F85B4C81432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36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91140" name="Group 4">
            <a:extLst>
              <a:ext uri="{FF2B5EF4-FFF2-40B4-BE49-F238E27FC236}">
                <a16:creationId xmlns:a16="http://schemas.microsoft.com/office/drawing/2014/main" id="{46CEE4C2-E06A-F541-9603-29CFB44F9270}"/>
              </a:ext>
            </a:extLst>
          </p:cNvPr>
          <p:cNvGraphicFramePr>
            <a:graphicFrameLocks noGrp="1"/>
          </p:cNvGraphicFramePr>
          <p:nvPr/>
        </p:nvGraphicFramePr>
        <p:xfrm>
          <a:off x="1680459" y="3779837"/>
          <a:ext cx="6719705" cy="2967874"/>
        </p:xfrm>
        <a:graphic>
          <a:graphicData uri="http://schemas.openxmlformats.org/drawingml/2006/table">
            <a:tbl>
              <a:tblPr/>
              <a:tblGrid>
                <a:gridCol w="269488">
                  <a:extLst>
                    <a:ext uri="{9D8B030D-6E8A-4147-A177-3AD203B41FA5}">
                      <a16:colId xmlns:a16="http://schemas.microsoft.com/office/drawing/2014/main" val="3863846366"/>
                    </a:ext>
                  </a:extLst>
                </a:gridCol>
                <a:gridCol w="267739">
                  <a:extLst>
                    <a:ext uri="{9D8B030D-6E8A-4147-A177-3AD203B41FA5}">
                      <a16:colId xmlns:a16="http://schemas.microsoft.com/office/drawing/2014/main" val="2883285329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1595886839"/>
                    </a:ext>
                  </a:extLst>
                </a:gridCol>
                <a:gridCol w="267738">
                  <a:extLst>
                    <a:ext uri="{9D8B030D-6E8A-4147-A177-3AD203B41FA5}">
                      <a16:colId xmlns:a16="http://schemas.microsoft.com/office/drawing/2014/main" val="3321538767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4038886267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2757496146"/>
                    </a:ext>
                  </a:extLst>
                </a:gridCol>
                <a:gridCol w="267739">
                  <a:extLst>
                    <a:ext uri="{9D8B030D-6E8A-4147-A177-3AD203B41FA5}">
                      <a16:colId xmlns:a16="http://schemas.microsoft.com/office/drawing/2014/main" val="2364259453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876238605"/>
                    </a:ext>
                  </a:extLst>
                </a:gridCol>
                <a:gridCol w="267738">
                  <a:extLst>
                    <a:ext uri="{9D8B030D-6E8A-4147-A177-3AD203B41FA5}">
                      <a16:colId xmlns:a16="http://schemas.microsoft.com/office/drawing/2014/main" val="2838728985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1874453376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801299595"/>
                    </a:ext>
                  </a:extLst>
                </a:gridCol>
                <a:gridCol w="267739">
                  <a:extLst>
                    <a:ext uri="{9D8B030D-6E8A-4147-A177-3AD203B41FA5}">
                      <a16:colId xmlns:a16="http://schemas.microsoft.com/office/drawing/2014/main" val="1653921501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2768727385"/>
                    </a:ext>
                  </a:extLst>
                </a:gridCol>
                <a:gridCol w="267738">
                  <a:extLst>
                    <a:ext uri="{9D8B030D-6E8A-4147-A177-3AD203B41FA5}">
                      <a16:colId xmlns:a16="http://schemas.microsoft.com/office/drawing/2014/main" val="1658823008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383888446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628888685"/>
                    </a:ext>
                  </a:extLst>
                </a:gridCol>
                <a:gridCol w="267739">
                  <a:extLst>
                    <a:ext uri="{9D8B030D-6E8A-4147-A177-3AD203B41FA5}">
                      <a16:colId xmlns:a16="http://schemas.microsoft.com/office/drawing/2014/main" val="1302331670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1760717025"/>
                    </a:ext>
                  </a:extLst>
                </a:gridCol>
                <a:gridCol w="267738">
                  <a:extLst>
                    <a:ext uri="{9D8B030D-6E8A-4147-A177-3AD203B41FA5}">
                      <a16:colId xmlns:a16="http://schemas.microsoft.com/office/drawing/2014/main" val="3121536007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1499003830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41545558"/>
                    </a:ext>
                  </a:extLst>
                </a:gridCol>
                <a:gridCol w="267739">
                  <a:extLst>
                    <a:ext uri="{9D8B030D-6E8A-4147-A177-3AD203B41FA5}">
                      <a16:colId xmlns:a16="http://schemas.microsoft.com/office/drawing/2014/main" val="371923423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2845545240"/>
                    </a:ext>
                  </a:extLst>
                </a:gridCol>
                <a:gridCol w="267738">
                  <a:extLst>
                    <a:ext uri="{9D8B030D-6E8A-4147-A177-3AD203B41FA5}">
                      <a16:colId xmlns:a16="http://schemas.microsoft.com/office/drawing/2014/main" val="518742662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34465274"/>
                    </a:ext>
                  </a:extLst>
                </a:gridCol>
              </a:tblGrid>
              <a:tr h="32898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4834"/>
                  </a:ext>
                </a:extLst>
              </a:tr>
              <a:tr h="33073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799170"/>
                  </a:ext>
                </a:extLst>
              </a:tr>
              <a:tr h="32898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730285"/>
                  </a:ext>
                </a:extLst>
              </a:tr>
              <a:tr h="33073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468985"/>
                  </a:ext>
                </a:extLst>
              </a:tr>
              <a:tr h="32898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752881"/>
                  </a:ext>
                </a:extLst>
              </a:tr>
              <a:tr h="33073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747969"/>
                  </a:ext>
                </a:extLst>
              </a:tr>
              <a:tr h="32898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504854"/>
                  </a:ext>
                </a:extLst>
              </a:tr>
              <a:tr h="33073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812177"/>
                  </a:ext>
                </a:extLst>
              </a:tr>
              <a:tr h="32898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56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8529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F600C797-217D-8C45-897E-6B19F8235E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Stack algorithms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D610531E-62F6-F841-B62B-109FB5F50E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3200" dirty="0"/>
              <a:t>LRU is an example of a stack algorithm</a:t>
            </a:r>
          </a:p>
          <a:p>
            <a:r>
              <a:rPr lang="en-US" altLang="en-US" sz="3200" dirty="0"/>
              <a:t>For stack algorithms</a:t>
            </a:r>
          </a:p>
          <a:p>
            <a:pPr lvl="1"/>
            <a:r>
              <a:rPr lang="en-US" altLang="en-US" sz="2800" dirty="0"/>
              <a:t>Any page in memory with </a:t>
            </a:r>
            <a:r>
              <a:rPr lang="en-US" altLang="en-US" sz="2800" i="1" dirty="0"/>
              <a:t>m</a:t>
            </a:r>
            <a:r>
              <a:rPr lang="en-US" altLang="en-US" sz="2800" dirty="0"/>
              <a:t> physical pages is also in memory with </a:t>
            </a:r>
            <a:r>
              <a:rPr lang="en-US" altLang="en-US" sz="2800" i="1" dirty="0"/>
              <a:t>m</a:t>
            </a:r>
            <a:r>
              <a:rPr lang="en-US" altLang="en-US" sz="2800" dirty="0"/>
              <a:t>+1 physical pages</a:t>
            </a:r>
          </a:p>
          <a:p>
            <a:pPr lvl="1"/>
            <a:r>
              <a:rPr lang="en-US" altLang="en-US" sz="2800" dirty="0"/>
              <a:t>Increasing memory size is guaranteed to reduce (or at least not increase) the number of page faults</a:t>
            </a:r>
          </a:p>
          <a:p>
            <a:r>
              <a:rPr lang="en-US" altLang="en-US" sz="3200" dirty="0"/>
              <a:t>Stack algorithms do not suffer from </a:t>
            </a:r>
            <a:r>
              <a:rPr lang="en-US" altLang="en-US" sz="3200" dirty="0" err="1"/>
              <a:t>Belady’s</a:t>
            </a:r>
            <a:r>
              <a:rPr lang="en-US" altLang="en-US" sz="3200" dirty="0"/>
              <a:t> anomaly</a:t>
            </a:r>
          </a:p>
          <a:p>
            <a:r>
              <a:rPr lang="en-US" altLang="en-US" sz="3200" i="1" dirty="0"/>
              <a:t>Distance</a:t>
            </a:r>
            <a:r>
              <a:rPr lang="en-US" altLang="en-US" sz="3200" dirty="0"/>
              <a:t> of a reference == position of the page in the stack before the reference was made</a:t>
            </a:r>
          </a:p>
          <a:p>
            <a:pPr lvl="1"/>
            <a:r>
              <a:rPr lang="en-US" altLang="en-US" sz="2800" dirty="0"/>
              <a:t>Distance is </a:t>
            </a:r>
            <a:r>
              <a:rPr lang="en-US" altLang="en-US" sz="2800" dirty="0">
                <a:latin typeface="Symbol" pitchFamily="2" charset="2"/>
              </a:rPr>
              <a:t></a:t>
            </a:r>
            <a:r>
              <a:rPr lang="en-US" altLang="en-US" sz="2800" dirty="0"/>
              <a:t>if no reference had been made before</a:t>
            </a:r>
          </a:p>
          <a:p>
            <a:pPr lvl="1"/>
            <a:r>
              <a:rPr lang="en-US" altLang="en-US" sz="2800" dirty="0"/>
              <a:t>Distance depends on reference string and paging algorithm: might be different for LRU and optimal (both stack algorithms)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C86D4-783D-9B4E-BB82-DDFF38B134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6DEC9-A78A-EA4B-8E5A-C8C9728661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99EA38D9-438A-AD4C-B560-78C7F583D8B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37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64B9863C-1574-3E49-9ABA-1103C42C5C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Predicting page fault rates using distance</a:t>
            </a: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3F280EAA-6EDD-1440-AE40-5E270DEC94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Distance can be used to predict page fault rates</a:t>
            </a:r>
          </a:p>
          <a:p>
            <a:pPr>
              <a:lnSpc>
                <a:spcPct val="90000"/>
              </a:lnSpc>
            </a:pPr>
            <a:r>
              <a:rPr lang="en-US" altLang="en-US"/>
              <a:t>Make a single pass over the reference string to generate the distance string on-the-fly</a:t>
            </a:r>
          </a:p>
          <a:p>
            <a:pPr>
              <a:lnSpc>
                <a:spcPct val="90000"/>
              </a:lnSpc>
            </a:pPr>
            <a:r>
              <a:rPr lang="en-US" altLang="en-US"/>
              <a:t>Keep an array of counts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Entry </a:t>
            </a:r>
            <a:r>
              <a:rPr lang="en-US" altLang="en-US" i="1"/>
              <a:t>j</a:t>
            </a:r>
            <a:r>
              <a:rPr lang="en-US" altLang="en-US"/>
              <a:t> counts the number of times distance </a:t>
            </a:r>
            <a:r>
              <a:rPr lang="en-US" altLang="en-US" i="1"/>
              <a:t>j</a:t>
            </a:r>
            <a:r>
              <a:rPr lang="en-US" altLang="en-US"/>
              <a:t> occurs in the distance string</a:t>
            </a:r>
          </a:p>
          <a:p>
            <a:pPr>
              <a:lnSpc>
                <a:spcPct val="90000"/>
              </a:lnSpc>
            </a:pPr>
            <a:r>
              <a:rPr lang="en-US" altLang="en-US"/>
              <a:t>The number of page faults for a memory of size </a:t>
            </a:r>
            <a:r>
              <a:rPr lang="en-US" altLang="en-US" i="1"/>
              <a:t>m</a:t>
            </a:r>
            <a:r>
              <a:rPr lang="en-US" altLang="en-US"/>
              <a:t> is the sum of the counts for </a:t>
            </a:r>
            <a:r>
              <a:rPr lang="en-US" altLang="en-US" i="1"/>
              <a:t>j&gt;m</a:t>
            </a:r>
            <a:endParaRPr lang="en-US" altLang="en-US"/>
          </a:p>
          <a:p>
            <a:pPr lvl="1">
              <a:lnSpc>
                <a:spcPct val="90000"/>
              </a:lnSpc>
            </a:pPr>
            <a:r>
              <a:rPr lang="en-US" altLang="en-US"/>
              <a:t>This can be done in a single pass!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Makes for fast simulations of page replacement algorithms</a:t>
            </a:r>
          </a:p>
          <a:p>
            <a:pPr>
              <a:lnSpc>
                <a:spcPct val="90000"/>
              </a:lnSpc>
            </a:pPr>
            <a:r>
              <a:rPr lang="en-US" altLang="en-US"/>
              <a:t>This is why virtual memory theorists like stack algorithms!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0FDFC-A255-3447-AA90-9E768A8579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68AC1-5EB1-EE46-9CE8-D089590BBC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F91B9271-4FEB-6648-A738-471B88FC912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38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173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7" name="Rectangle 17">
            <a:extLst>
              <a:ext uri="{FF2B5EF4-FFF2-40B4-BE49-F238E27FC236}">
                <a16:creationId xmlns:a16="http://schemas.microsoft.com/office/drawing/2014/main" id="{07FF1D31-52E4-8F41-B910-26EE779DED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Mapping logical =&gt; physical address</a:t>
            </a:r>
          </a:p>
        </p:txBody>
      </p:sp>
      <p:sp>
        <p:nvSpPr>
          <p:cNvPr id="40978" name="Rectangle 18">
            <a:extLst>
              <a:ext uri="{FF2B5EF4-FFF2-40B4-BE49-F238E27FC236}">
                <a16:creationId xmlns:a16="http://schemas.microsoft.com/office/drawing/2014/main" id="{BAD9C935-A57B-D04C-A415-82291C7422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131" y="914400"/>
            <a:ext cx="5648399" cy="6141298"/>
          </a:xfrm>
        </p:spPr>
        <p:txBody>
          <a:bodyPr/>
          <a:lstStyle/>
          <a:p>
            <a:r>
              <a:rPr lang="en-US" altLang="en-US" sz="2646" dirty="0"/>
              <a:t>Split address from CPU into two pieces</a:t>
            </a:r>
          </a:p>
          <a:p>
            <a:pPr lvl="1"/>
            <a:r>
              <a:rPr lang="en-US" altLang="en-US" sz="2205" dirty="0"/>
              <a:t>Page number (</a:t>
            </a:r>
            <a:r>
              <a:rPr lang="en-US" altLang="en-US" sz="2205" i="1" dirty="0"/>
              <a:t>p</a:t>
            </a:r>
            <a:r>
              <a:rPr lang="en-US" altLang="en-US" sz="2205" dirty="0"/>
              <a:t>)</a:t>
            </a:r>
          </a:p>
          <a:p>
            <a:pPr lvl="1"/>
            <a:r>
              <a:rPr lang="en-US" altLang="en-US" sz="2205" dirty="0"/>
              <a:t>Page offset (</a:t>
            </a:r>
            <a:r>
              <a:rPr lang="en-US" altLang="en-US" sz="2205" i="1" dirty="0"/>
              <a:t>d</a:t>
            </a:r>
            <a:r>
              <a:rPr lang="en-US" altLang="en-US" sz="2205" dirty="0"/>
              <a:t>)</a:t>
            </a:r>
          </a:p>
          <a:p>
            <a:r>
              <a:rPr lang="en-US" altLang="en-US" sz="2646" dirty="0"/>
              <a:t>Page number</a:t>
            </a:r>
          </a:p>
          <a:p>
            <a:pPr lvl="1"/>
            <a:r>
              <a:rPr lang="en-US" altLang="en-US" sz="2205" dirty="0"/>
              <a:t>Index into page table</a:t>
            </a:r>
          </a:p>
          <a:p>
            <a:pPr lvl="1"/>
            <a:r>
              <a:rPr lang="en-US" altLang="en-US" sz="2205" dirty="0"/>
              <a:t>Page table contains base address of page in physical memory</a:t>
            </a:r>
          </a:p>
          <a:p>
            <a:r>
              <a:rPr lang="en-US" altLang="en-US" sz="2646" dirty="0"/>
              <a:t>Page offset</a:t>
            </a:r>
          </a:p>
          <a:p>
            <a:pPr lvl="1"/>
            <a:r>
              <a:rPr lang="en-US" altLang="en-US" sz="2205" dirty="0"/>
              <a:t>Added to base address to get actual physical memory address</a:t>
            </a:r>
          </a:p>
          <a:p>
            <a:r>
              <a:rPr lang="en-US" altLang="en-US" sz="2646" dirty="0"/>
              <a:t>Page size = 2</a:t>
            </a:r>
            <a:r>
              <a:rPr lang="en-US" altLang="en-US" sz="2646" i="1" baseline="30000" dirty="0"/>
              <a:t>d</a:t>
            </a:r>
            <a:r>
              <a:rPr lang="en-US" altLang="en-US" sz="2646" dirty="0"/>
              <a:t> bytes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1CC8A1E-BC7F-4647-A05F-50E57F2A7C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E02BFEC-8318-6045-BA66-CDA1A643A6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937B806C-9208-3C47-A0A1-E66CA828283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39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40964" name="Text Box 4">
            <a:extLst>
              <a:ext uri="{FF2B5EF4-FFF2-40B4-BE49-F238E27FC236}">
                <a16:creationId xmlns:a16="http://schemas.microsoft.com/office/drawing/2014/main" id="{EDD000EB-B710-F844-BB91-C7DBB98DA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2365" y="1696576"/>
            <a:ext cx="3672668" cy="1266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Example: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• 4 KB (=4096 byte) pages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• 32 bit logical addresses</a:t>
            </a:r>
          </a:p>
        </p:txBody>
      </p:sp>
      <p:sp>
        <p:nvSpPr>
          <p:cNvPr id="40965" name="Rectangle 5">
            <a:extLst>
              <a:ext uri="{FF2B5EF4-FFF2-40B4-BE49-F238E27FC236}">
                <a16:creationId xmlns:a16="http://schemas.microsoft.com/office/drawing/2014/main" id="{A4BC718F-EF67-CD46-8EFC-AFCCCAAD9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263" y="5223525"/>
            <a:ext cx="1840921" cy="551226"/>
          </a:xfrm>
          <a:prstGeom prst="rect">
            <a:avLst/>
          </a:prstGeom>
          <a:solidFill>
            <a:srgbClr val="DA456B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p</a:t>
            </a:r>
            <a:endParaRPr kumimoji="0" lang="en-US" alt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66" name="Rectangle 6">
            <a:extLst>
              <a:ext uri="{FF2B5EF4-FFF2-40B4-BE49-F238E27FC236}">
                <a16:creationId xmlns:a16="http://schemas.microsoft.com/office/drawing/2014/main" id="{241A0B2E-76D8-B94B-9328-5A4D40046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8936" y="5223525"/>
            <a:ext cx="1119952" cy="551226"/>
          </a:xfrm>
          <a:prstGeom prst="rect">
            <a:avLst/>
          </a:prstGeom>
          <a:solidFill>
            <a:srgbClr val="62D6A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62D6AC"/>
            </a:extrusionClr>
            <a:contourClr>
              <a:srgbClr val="62D6A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d</a:t>
            </a:r>
            <a:endParaRPr kumimoji="0" lang="en-US" alt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67" name="AutoShape 7">
            <a:extLst>
              <a:ext uri="{FF2B5EF4-FFF2-40B4-BE49-F238E27FC236}">
                <a16:creationId xmlns:a16="http://schemas.microsoft.com/office/drawing/2014/main" id="{72AF921D-6556-2044-B71F-8E07A9835E81}"/>
              </a:ext>
            </a:extLst>
          </p:cNvPr>
          <p:cNvSpPr>
            <a:spLocks/>
          </p:cNvSpPr>
          <p:nvPr/>
        </p:nvSpPr>
        <p:spPr bwMode="auto">
          <a:xfrm rot="5400000">
            <a:off x="7029977" y="4136823"/>
            <a:ext cx="157493" cy="1840921"/>
          </a:xfrm>
          <a:prstGeom prst="leftBrace">
            <a:avLst>
              <a:gd name="adj1" fmla="val 9740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68" name="AutoShape 8">
            <a:extLst>
              <a:ext uri="{FF2B5EF4-FFF2-40B4-BE49-F238E27FC236}">
                <a16:creationId xmlns:a16="http://schemas.microsoft.com/office/drawing/2014/main" id="{9C6B2222-C448-0147-A379-EA4C12324682}"/>
              </a:ext>
            </a:extLst>
          </p:cNvPr>
          <p:cNvSpPr>
            <a:spLocks/>
          </p:cNvSpPr>
          <p:nvPr/>
        </p:nvSpPr>
        <p:spPr bwMode="auto">
          <a:xfrm rot="5400000">
            <a:off x="8475414" y="4462309"/>
            <a:ext cx="227490" cy="1119952"/>
          </a:xfrm>
          <a:prstGeom prst="leftBrace">
            <a:avLst>
              <a:gd name="adj1" fmla="val 4102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69" name="Text Box 9">
            <a:extLst>
              <a:ext uri="{FF2B5EF4-FFF2-40B4-BE49-F238E27FC236}">
                <a16:creationId xmlns:a16="http://schemas.microsoft.com/office/drawing/2014/main" id="{EAC75793-685A-1849-9EF0-F84D3505C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9280" y="3032620"/>
            <a:ext cx="1457318" cy="48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altLang="en-US" sz="2535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d</a:t>
            </a: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 = 4096</a:t>
            </a:r>
          </a:p>
        </p:txBody>
      </p:sp>
      <p:sp>
        <p:nvSpPr>
          <p:cNvPr id="40970" name="Text Box 10">
            <a:extLst>
              <a:ext uri="{FF2B5EF4-FFF2-40B4-BE49-F238E27FC236}">
                <a16:creationId xmlns:a16="http://schemas.microsoft.com/office/drawing/2014/main" id="{2625AB81-30EC-2249-A316-63610799C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8427" y="3037869"/>
            <a:ext cx="1024507" cy="48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d = 12</a:t>
            </a:r>
          </a:p>
        </p:txBody>
      </p:sp>
      <p:sp>
        <p:nvSpPr>
          <p:cNvPr id="40971" name="AutoShape 11">
            <a:extLst>
              <a:ext uri="{FF2B5EF4-FFF2-40B4-BE49-F238E27FC236}">
                <a16:creationId xmlns:a16="http://schemas.microsoft.com/office/drawing/2014/main" id="{27798A1B-CA73-BB4E-9F77-AA391737E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9468" y="3137615"/>
            <a:ext cx="958959" cy="236239"/>
          </a:xfrm>
          <a:prstGeom prst="rightArrow">
            <a:avLst>
              <a:gd name="adj1" fmla="val 50000"/>
              <a:gd name="adj2" fmla="val 101482"/>
            </a:avLst>
          </a:prstGeom>
          <a:gradFill rotWithShape="0">
            <a:gsLst>
              <a:gs pos="0">
                <a:srgbClr val="C2C2CD"/>
              </a:gs>
              <a:gs pos="100000">
                <a:srgbClr val="C2C2CD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72" name="AutoShape 12">
            <a:extLst>
              <a:ext uri="{FF2B5EF4-FFF2-40B4-BE49-F238E27FC236}">
                <a16:creationId xmlns:a16="http://schemas.microsoft.com/office/drawing/2014/main" id="{516ABFA9-771F-8140-93FD-6C9000D4B2D3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7550579" y="4569929"/>
            <a:ext cx="236240" cy="2960873"/>
          </a:xfrm>
          <a:prstGeom prst="leftBrace">
            <a:avLst>
              <a:gd name="adj1" fmla="val 1044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73" name="Text Box 13">
            <a:extLst>
              <a:ext uri="{FF2B5EF4-FFF2-40B4-BE49-F238E27FC236}">
                <a16:creationId xmlns:a16="http://schemas.microsoft.com/office/drawing/2014/main" id="{74E5F635-59D2-B24F-B28F-FDA3EC8CF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3812" y="4455308"/>
            <a:ext cx="1066184" cy="48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12 bits</a:t>
            </a:r>
          </a:p>
        </p:txBody>
      </p:sp>
      <p:sp>
        <p:nvSpPr>
          <p:cNvPr id="40974" name="Text Box 14">
            <a:extLst>
              <a:ext uri="{FF2B5EF4-FFF2-40B4-BE49-F238E27FC236}">
                <a16:creationId xmlns:a16="http://schemas.microsoft.com/office/drawing/2014/main" id="{44195482-239E-244E-94F7-413C887B3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035" y="6266481"/>
            <a:ext cx="2959331" cy="48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32 bit logical address</a:t>
            </a:r>
          </a:p>
        </p:txBody>
      </p:sp>
      <p:sp>
        <p:nvSpPr>
          <p:cNvPr id="40975" name="Text Box 15">
            <a:extLst>
              <a:ext uri="{FF2B5EF4-FFF2-40B4-BE49-F238E27FC236}">
                <a16:creationId xmlns:a16="http://schemas.microsoft.com/office/drawing/2014/main" id="{27670EE3-2B49-4748-A12F-5C6E3CAB1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5331" y="4455308"/>
            <a:ext cx="2169051" cy="48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32-12 = 20 bits</a:t>
            </a:r>
          </a:p>
        </p:txBody>
      </p:sp>
      <p:sp>
        <p:nvSpPr>
          <p:cNvPr id="40976" name="AutoShape 16">
            <a:extLst>
              <a:ext uri="{FF2B5EF4-FFF2-40B4-BE49-F238E27FC236}">
                <a16:creationId xmlns:a16="http://schemas.microsoft.com/office/drawing/2014/main" id="{11B48754-4BF1-C64C-B6E7-C1BC97B3098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196302" y="3803461"/>
            <a:ext cx="944959" cy="320237"/>
          </a:xfrm>
          <a:prstGeom prst="rightArrow">
            <a:avLst>
              <a:gd name="adj1" fmla="val 50000"/>
              <a:gd name="adj2" fmla="val 73770"/>
            </a:avLst>
          </a:prstGeom>
          <a:gradFill rotWithShape="0">
            <a:gsLst>
              <a:gs pos="0">
                <a:srgbClr val="C2C2CD"/>
              </a:gs>
              <a:gs pos="100000">
                <a:srgbClr val="C2C2CD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92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0920C-C5D8-46F6-A460-D974F902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(Address Translation)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2749E-8F70-43BA-A1EF-7B40A320D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What does the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mmu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do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I'd like to see some kind of mapping of the MMU working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Calculating last memory address using base/limit register values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How does a chunk of data know what page it is?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Can you explain again how processes can share virtual memory but not physical memory?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translation process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How to break apart a virtual address to map through the page table and find the physical address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can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mmu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only support one page replacement algorithm?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can we review address translation with page table?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7325A3-3D97-47F3-A35F-22FB0709881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A1232-1F8F-41AC-A834-D8E48F1646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6389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9" name="Rectangle 55">
            <a:extLst>
              <a:ext uri="{FF2B5EF4-FFF2-40B4-BE49-F238E27FC236}">
                <a16:creationId xmlns:a16="http://schemas.microsoft.com/office/drawing/2014/main" id="{F4875458-D921-3C42-9C38-64DE6C0A73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Address translation architecture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DE8DB4-8FE8-7C47-AC40-5EEB4FC49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5" name="Footer Placeholder 2">
            <a:extLst>
              <a:ext uri="{FF2B5EF4-FFF2-40B4-BE49-F238E27FC236}">
                <a16:creationId xmlns:a16="http://schemas.microsoft.com/office/drawing/2014/main" id="{3070EB66-7C1D-554F-B4F8-460F106EB4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</a:p>
        </p:txBody>
      </p:sp>
      <p:sp>
        <p:nvSpPr>
          <p:cNvPr id="56" name="Slide Number Placeholder 3">
            <a:extLst>
              <a:ext uri="{FF2B5EF4-FFF2-40B4-BE49-F238E27FC236}">
                <a16:creationId xmlns:a16="http://schemas.microsoft.com/office/drawing/2014/main" id="{A53F2323-5A40-9C4E-89A9-739B444D00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6A324D55-9BE6-8C49-9377-69A55720ED5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40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B0DE2D8-2E2B-A641-BD6B-7BC9FFA8D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936" y="3085117"/>
            <a:ext cx="880213" cy="377984"/>
          </a:xfrm>
          <a:prstGeom prst="rect">
            <a:avLst/>
          </a:prstGeom>
          <a:solidFill>
            <a:srgbClr val="DA456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B3B574E3-C788-A145-AF9F-8E8DB41FB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4343" y="1732425"/>
            <a:ext cx="158716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number</a:t>
            </a:r>
          </a:p>
        </p:txBody>
      </p:sp>
      <p:sp>
        <p:nvSpPr>
          <p:cNvPr id="41989" name="Text Box 5">
            <a:extLst>
              <a:ext uri="{FF2B5EF4-FFF2-40B4-BE49-F238E27FC236}">
                <a16:creationId xmlns:a16="http://schemas.microsoft.com/office/drawing/2014/main" id="{6998B36C-2546-BB48-8A29-7921796DA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5567" y="3067618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</a:p>
        </p:txBody>
      </p:sp>
      <p:sp>
        <p:nvSpPr>
          <p:cNvPr id="41990" name="Rectangle 6">
            <a:extLst>
              <a:ext uri="{FF2B5EF4-FFF2-40B4-BE49-F238E27FC236}">
                <a16:creationId xmlns:a16="http://schemas.microsoft.com/office/drawing/2014/main" id="{44ED8AF3-EB57-BD43-86C4-F47FBDFC7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3649" y="3085117"/>
            <a:ext cx="640472" cy="377984"/>
          </a:xfrm>
          <a:prstGeom prst="rect">
            <a:avLst/>
          </a:prstGeom>
          <a:solidFill>
            <a:srgbClr val="62D6A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91" name="Text Box 7">
            <a:extLst>
              <a:ext uri="{FF2B5EF4-FFF2-40B4-BE49-F238E27FC236}">
                <a16:creationId xmlns:a16="http://schemas.microsoft.com/office/drawing/2014/main" id="{38EB0C3F-3939-C040-82B5-BC613CC92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284" y="3067618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d</a:t>
            </a:r>
          </a:p>
        </p:txBody>
      </p:sp>
      <p:sp>
        <p:nvSpPr>
          <p:cNvPr id="41992" name="Text Box 8">
            <a:extLst>
              <a:ext uri="{FF2B5EF4-FFF2-40B4-BE49-F238E27FC236}">
                <a16:creationId xmlns:a16="http://schemas.microsoft.com/office/drawing/2014/main" id="{66184EBF-D466-A243-88D0-187A03F9B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7853" y="1968665"/>
            <a:ext cx="1374025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offset</a:t>
            </a:r>
          </a:p>
        </p:txBody>
      </p:sp>
      <p:cxnSp>
        <p:nvCxnSpPr>
          <p:cNvPr id="41993" name="AutoShape 9">
            <a:extLst>
              <a:ext uri="{FF2B5EF4-FFF2-40B4-BE49-F238E27FC236}">
                <a16:creationId xmlns:a16="http://schemas.microsoft.com/office/drawing/2014/main" id="{940A4D35-3C09-304F-A4A9-A45794F02A39}"/>
              </a:ext>
            </a:extLst>
          </p:cNvPr>
          <p:cNvCxnSpPr>
            <a:cxnSpLocks noChangeShapeType="1"/>
            <a:stCxn id="41988" idx="2"/>
            <a:endCxn id="41987" idx="0"/>
          </p:cNvCxnSpPr>
          <p:nvPr/>
        </p:nvCxnSpPr>
        <p:spPr bwMode="auto">
          <a:xfrm>
            <a:off x="2467924" y="2150968"/>
            <a:ext cx="132119" cy="934149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994" name="AutoShape 10">
            <a:extLst>
              <a:ext uri="{FF2B5EF4-FFF2-40B4-BE49-F238E27FC236}">
                <a16:creationId xmlns:a16="http://schemas.microsoft.com/office/drawing/2014/main" id="{9882077A-3018-804E-B936-96AB40687492}"/>
              </a:ext>
            </a:extLst>
          </p:cNvPr>
          <p:cNvCxnSpPr>
            <a:cxnSpLocks noChangeShapeType="1"/>
            <a:stCxn id="41992" idx="2"/>
            <a:endCxn id="41990" idx="0"/>
          </p:cNvCxnSpPr>
          <p:nvPr/>
        </p:nvCxnSpPr>
        <p:spPr bwMode="auto">
          <a:xfrm flipH="1">
            <a:off x="3363885" y="2387208"/>
            <a:ext cx="440981" cy="697909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995" name="Rectangle 11">
            <a:extLst>
              <a:ext uri="{FF2B5EF4-FFF2-40B4-BE49-F238E27FC236}">
                <a16:creationId xmlns:a16="http://schemas.microsoft.com/office/drawing/2014/main" id="{2131ADAB-BDFD-A349-BE27-72FF4D98F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124" y="4016078"/>
            <a:ext cx="1119952" cy="393733"/>
          </a:xfrm>
          <a:prstGeom prst="rect">
            <a:avLst/>
          </a:prstGeom>
          <a:solidFill>
            <a:srgbClr val="DA456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96" name="Rectangle 12">
            <a:extLst>
              <a:ext uri="{FF2B5EF4-FFF2-40B4-BE49-F238E27FC236}">
                <a16:creationId xmlns:a16="http://schemas.microsoft.com/office/drawing/2014/main" id="{BAFDDBA2-1916-2E46-A0D7-D58B4152A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124" y="4409810"/>
            <a:ext cx="1119952" cy="393734"/>
          </a:xfrm>
          <a:prstGeom prst="rect">
            <a:avLst/>
          </a:prstGeom>
          <a:solidFill>
            <a:srgbClr val="DA456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97" name="Rectangle 13">
            <a:extLst>
              <a:ext uri="{FF2B5EF4-FFF2-40B4-BE49-F238E27FC236}">
                <a16:creationId xmlns:a16="http://schemas.microsoft.com/office/drawing/2014/main" id="{324902CC-5615-A541-B9EF-F8A80FCC5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124" y="5354769"/>
            <a:ext cx="1119952" cy="393734"/>
          </a:xfrm>
          <a:prstGeom prst="rect">
            <a:avLst/>
          </a:prstGeom>
          <a:solidFill>
            <a:srgbClr val="DA456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98" name="Rectangle 14">
            <a:extLst>
              <a:ext uri="{FF2B5EF4-FFF2-40B4-BE49-F238E27FC236}">
                <a16:creationId xmlns:a16="http://schemas.microsoft.com/office/drawing/2014/main" id="{318E75A8-7A69-CB4A-BE2F-FED83C233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124" y="5748503"/>
            <a:ext cx="1119952" cy="393733"/>
          </a:xfrm>
          <a:prstGeom prst="rect">
            <a:avLst/>
          </a:prstGeom>
          <a:solidFill>
            <a:srgbClr val="DA456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99" name="Rectangle 15">
            <a:extLst>
              <a:ext uri="{FF2B5EF4-FFF2-40B4-BE49-F238E27FC236}">
                <a16:creationId xmlns:a16="http://schemas.microsoft.com/office/drawing/2014/main" id="{495ED77B-CAB0-0B48-BA44-48E6CE2BD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124" y="6142235"/>
            <a:ext cx="1119952" cy="393734"/>
          </a:xfrm>
          <a:prstGeom prst="rect">
            <a:avLst/>
          </a:prstGeom>
          <a:solidFill>
            <a:srgbClr val="DA456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00" name="Text Box 16">
            <a:extLst>
              <a:ext uri="{FF2B5EF4-FFF2-40B4-BE49-F238E27FC236}">
                <a16:creationId xmlns:a16="http://schemas.microsoft.com/office/drawing/2014/main" id="{5FC6241D-AFBF-A047-A887-0C89FBABC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9031" y="4016077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2001" name="Text Box 17">
            <a:extLst>
              <a:ext uri="{FF2B5EF4-FFF2-40B4-BE49-F238E27FC236}">
                <a16:creationId xmlns:a16="http://schemas.microsoft.com/office/drawing/2014/main" id="{ACE9BA1F-686D-454B-A5CC-08D9C38B5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9031" y="4409810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2002" name="Text Box 18">
            <a:extLst>
              <a:ext uri="{FF2B5EF4-FFF2-40B4-BE49-F238E27FC236}">
                <a16:creationId xmlns:a16="http://schemas.microsoft.com/office/drawing/2014/main" id="{1C97AF67-3E19-674B-A553-154DE4E375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8202" y="5354769"/>
            <a:ext cx="55162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p-1</a:t>
            </a:r>
          </a:p>
        </p:txBody>
      </p:sp>
      <p:sp>
        <p:nvSpPr>
          <p:cNvPr id="42003" name="Text Box 19">
            <a:extLst>
              <a:ext uri="{FF2B5EF4-FFF2-40B4-BE49-F238E27FC236}">
                <a16:creationId xmlns:a16="http://schemas.microsoft.com/office/drawing/2014/main" id="{F372B336-FEA6-8F44-930B-164549A2E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536" y="5748503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</a:p>
        </p:txBody>
      </p:sp>
      <p:sp>
        <p:nvSpPr>
          <p:cNvPr id="42004" name="Text Box 20">
            <a:extLst>
              <a:ext uri="{FF2B5EF4-FFF2-40B4-BE49-F238E27FC236}">
                <a16:creationId xmlns:a16="http://schemas.microsoft.com/office/drawing/2014/main" id="{86074642-033E-0D4B-B8A3-A8DF90D02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6869" y="6142235"/>
            <a:ext cx="612535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p+1</a:t>
            </a:r>
          </a:p>
        </p:txBody>
      </p:sp>
      <p:cxnSp>
        <p:nvCxnSpPr>
          <p:cNvPr id="42005" name="AutoShape 21">
            <a:extLst>
              <a:ext uri="{FF2B5EF4-FFF2-40B4-BE49-F238E27FC236}">
                <a16:creationId xmlns:a16="http://schemas.microsoft.com/office/drawing/2014/main" id="{82B5F032-3A4B-6249-B46A-E56BDB65AB1E}"/>
              </a:ext>
            </a:extLst>
          </p:cNvPr>
          <p:cNvCxnSpPr>
            <a:cxnSpLocks noChangeShapeType="1"/>
            <a:stCxn id="41987" idx="2"/>
            <a:endCxn id="41998" idx="1"/>
          </p:cNvCxnSpPr>
          <p:nvPr/>
        </p:nvCxnSpPr>
        <p:spPr bwMode="auto">
          <a:xfrm rot="16200000" flipH="1">
            <a:off x="1858950" y="4205069"/>
            <a:ext cx="2483143" cy="999208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006" name="Text Box 22">
            <a:extLst>
              <a:ext uri="{FF2B5EF4-FFF2-40B4-BE49-F238E27FC236}">
                <a16:creationId xmlns:a16="http://schemas.microsoft.com/office/drawing/2014/main" id="{1C1B30D9-7789-E143-A9EB-30154E415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567" y="5748503"/>
            <a:ext cx="282316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</a:t>
            </a:r>
          </a:p>
        </p:txBody>
      </p:sp>
      <p:sp>
        <p:nvSpPr>
          <p:cNvPr id="42007" name="Rectangle 23">
            <a:extLst>
              <a:ext uri="{FF2B5EF4-FFF2-40B4-BE49-F238E27FC236}">
                <a16:creationId xmlns:a16="http://schemas.microsoft.com/office/drawing/2014/main" id="{DD390B9E-40F4-2441-935E-B5C64C735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809" y="3085117"/>
            <a:ext cx="880213" cy="377984"/>
          </a:xfrm>
          <a:prstGeom prst="rect">
            <a:avLst/>
          </a:prstGeom>
          <a:solidFill>
            <a:srgbClr val="184B8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08" name="Text Box 24">
            <a:extLst>
              <a:ext uri="{FF2B5EF4-FFF2-40B4-BE49-F238E27FC236}">
                <a16:creationId xmlns:a16="http://schemas.microsoft.com/office/drawing/2014/main" id="{D2ECD686-F7CC-B24A-93DE-700C6D511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8006" y="3069367"/>
            <a:ext cx="282316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</a:t>
            </a:r>
          </a:p>
        </p:txBody>
      </p:sp>
      <p:sp>
        <p:nvSpPr>
          <p:cNvPr id="42009" name="Rectangle 25">
            <a:extLst>
              <a:ext uri="{FF2B5EF4-FFF2-40B4-BE49-F238E27FC236}">
                <a16:creationId xmlns:a16="http://schemas.microsoft.com/office/drawing/2014/main" id="{5601A674-5A27-8F42-8D6E-4450A0D62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2771" y="3085117"/>
            <a:ext cx="640472" cy="377984"/>
          </a:xfrm>
          <a:prstGeom prst="rect">
            <a:avLst/>
          </a:prstGeom>
          <a:solidFill>
            <a:srgbClr val="62D6A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10" name="Text Box 26">
            <a:extLst>
              <a:ext uri="{FF2B5EF4-FFF2-40B4-BE49-F238E27FC236}">
                <a16:creationId xmlns:a16="http://schemas.microsoft.com/office/drawing/2014/main" id="{15D8A1C0-3EDF-1241-8598-C5CC0B31A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407" y="3069367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d</a:t>
            </a:r>
          </a:p>
        </p:txBody>
      </p:sp>
      <p:cxnSp>
        <p:nvCxnSpPr>
          <p:cNvPr id="42011" name="AutoShape 27">
            <a:extLst>
              <a:ext uri="{FF2B5EF4-FFF2-40B4-BE49-F238E27FC236}">
                <a16:creationId xmlns:a16="http://schemas.microsoft.com/office/drawing/2014/main" id="{40D3D331-B4F8-D942-A033-25D0F9A7A16F}"/>
              </a:ext>
            </a:extLst>
          </p:cNvPr>
          <p:cNvCxnSpPr>
            <a:cxnSpLocks noChangeShapeType="1"/>
            <a:stCxn id="41998" idx="3"/>
            <a:endCxn id="42007" idx="2"/>
          </p:cNvCxnSpPr>
          <p:nvPr/>
        </p:nvCxnSpPr>
        <p:spPr bwMode="auto">
          <a:xfrm flipV="1">
            <a:off x="4720077" y="3463101"/>
            <a:ext cx="841713" cy="2483143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012" name="Text Box 28">
            <a:extLst>
              <a:ext uri="{FF2B5EF4-FFF2-40B4-BE49-F238E27FC236}">
                <a16:creationId xmlns:a16="http://schemas.microsoft.com/office/drawing/2014/main" id="{2A11D03A-1F21-0A42-A777-9AB33676D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612" y="1595931"/>
            <a:ext cx="2294086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frame number</a:t>
            </a:r>
          </a:p>
        </p:txBody>
      </p:sp>
      <p:cxnSp>
        <p:nvCxnSpPr>
          <p:cNvPr id="42013" name="AutoShape 29">
            <a:extLst>
              <a:ext uri="{FF2B5EF4-FFF2-40B4-BE49-F238E27FC236}">
                <a16:creationId xmlns:a16="http://schemas.microsoft.com/office/drawing/2014/main" id="{000ABE65-EC43-4B4C-AC27-B53D38532459}"/>
              </a:ext>
            </a:extLst>
          </p:cNvPr>
          <p:cNvCxnSpPr>
            <a:cxnSpLocks noChangeShapeType="1"/>
            <a:stCxn id="42012" idx="2"/>
            <a:endCxn id="42007" idx="0"/>
          </p:cNvCxnSpPr>
          <p:nvPr/>
        </p:nvCxnSpPr>
        <p:spPr bwMode="auto">
          <a:xfrm flipH="1">
            <a:off x="5560916" y="2014474"/>
            <a:ext cx="239739" cy="1070643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014" name="AutoShape 30">
            <a:extLst>
              <a:ext uri="{FF2B5EF4-FFF2-40B4-BE49-F238E27FC236}">
                <a16:creationId xmlns:a16="http://schemas.microsoft.com/office/drawing/2014/main" id="{D24E8F78-D6B3-D248-82D7-6CF075D0FD55}"/>
              </a:ext>
            </a:extLst>
          </p:cNvPr>
          <p:cNvCxnSpPr>
            <a:cxnSpLocks noChangeShapeType="1"/>
            <a:stCxn id="41991" idx="2"/>
            <a:endCxn id="42009" idx="0"/>
          </p:cNvCxnSpPr>
          <p:nvPr/>
        </p:nvCxnSpPr>
        <p:spPr bwMode="auto">
          <a:xfrm rot="5400000" flipH="1" flipV="1">
            <a:off x="4642923" y="1806077"/>
            <a:ext cx="401044" cy="2959123"/>
          </a:xfrm>
          <a:prstGeom prst="bentConnector5">
            <a:avLst>
              <a:gd name="adj1" fmla="val -57001"/>
              <a:gd name="adj2" fmla="val 47353"/>
              <a:gd name="adj3" fmla="val 157001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015" name="Text Box 31">
            <a:extLst>
              <a:ext uri="{FF2B5EF4-FFF2-40B4-BE49-F238E27FC236}">
                <a16:creationId xmlns:a16="http://schemas.microsoft.com/office/drawing/2014/main" id="{51411B04-F151-2B42-88C9-020FD2E65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857" y="4803544"/>
            <a:ext cx="274302" cy="62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2016" name="Rectangle 32">
            <a:extLst>
              <a:ext uri="{FF2B5EF4-FFF2-40B4-BE49-F238E27FC236}">
                <a16:creationId xmlns:a16="http://schemas.microsoft.com/office/drawing/2014/main" id="{BBA4ABCB-79BA-F740-8EEF-06576335B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695" y="2598639"/>
            <a:ext cx="1119952" cy="393733"/>
          </a:xfrm>
          <a:prstGeom prst="rect">
            <a:avLst/>
          </a:prstGeom>
          <a:solidFill>
            <a:srgbClr val="FFBF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17" name="Rectangle 33">
            <a:extLst>
              <a:ext uri="{FF2B5EF4-FFF2-40B4-BE49-F238E27FC236}">
                <a16:creationId xmlns:a16="http://schemas.microsoft.com/office/drawing/2014/main" id="{33BC7D72-DCA2-374E-B33F-98AC807A9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695" y="2992371"/>
            <a:ext cx="1119952" cy="393734"/>
          </a:xfrm>
          <a:prstGeom prst="rect">
            <a:avLst/>
          </a:prstGeom>
          <a:solidFill>
            <a:srgbClr val="FFBF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18" name="Rectangle 34">
            <a:extLst>
              <a:ext uri="{FF2B5EF4-FFF2-40B4-BE49-F238E27FC236}">
                <a16:creationId xmlns:a16="http://schemas.microsoft.com/office/drawing/2014/main" id="{615E61C0-0CF7-2F4E-867A-0DE5A5DA7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695" y="4173571"/>
            <a:ext cx="1119952" cy="393733"/>
          </a:xfrm>
          <a:prstGeom prst="rect">
            <a:avLst/>
          </a:prstGeom>
          <a:solidFill>
            <a:srgbClr val="FFBF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19" name="Rectangle 35">
            <a:extLst>
              <a:ext uri="{FF2B5EF4-FFF2-40B4-BE49-F238E27FC236}">
                <a16:creationId xmlns:a16="http://schemas.microsoft.com/office/drawing/2014/main" id="{0F8AE51C-7646-C940-B787-2DE310BA6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695" y="4567303"/>
            <a:ext cx="1119952" cy="393734"/>
          </a:xfrm>
          <a:prstGeom prst="rect">
            <a:avLst/>
          </a:prstGeom>
          <a:solidFill>
            <a:srgbClr val="FFBF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20" name="Rectangle 36">
            <a:extLst>
              <a:ext uri="{FF2B5EF4-FFF2-40B4-BE49-F238E27FC236}">
                <a16:creationId xmlns:a16="http://schemas.microsoft.com/office/drawing/2014/main" id="{895DF602-8AE6-F941-9967-5CEE38322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695" y="4961037"/>
            <a:ext cx="1119952" cy="393733"/>
          </a:xfrm>
          <a:prstGeom prst="rect">
            <a:avLst/>
          </a:prstGeom>
          <a:solidFill>
            <a:srgbClr val="FFBF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21" name="Rectangle 37">
            <a:extLst>
              <a:ext uri="{FF2B5EF4-FFF2-40B4-BE49-F238E27FC236}">
                <a16:creationId xmlns:a16="http://schemas.microsoft.com/office/drawing/2014/main" id="{C9082DFB-CA89-C04D-BDC8-1A399388D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695" y="5354769"/>
            <a:ext cx="1119952" cy="393734"/>
          </a:xfrm>
          <a:prstGeom prst="rect">
            <a:avLst/>
          </a:prstGeom>
          <a:solidFill>
            <a:srgbClr val="FFBF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22" name="Text Box 38">
            <a:extLst>
              <a:ext uri="{FF2B5EF4-FFF2-40B4-BE49-F238E27FC236}">
                <a16:creationId xmlns:a16="http://schemas.microsoft.com/office/drawing/2014/main" id="{F02C5506-D017-4C44-A91D-545A212F1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1097" y="6614715"/>
            <a:ext cx="1289002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table</a:t>
            </a:r>
          </a:p>
        </p:txBody>
      </p:sp>
      <p:sp>
        <p:nvSpPr>
          <p:cNvPr id="42023" name="Text Box 39">
            <a:extLst>
              <a:ext uri="{FF2B5EF4-FFF2-40B4-BE49-F238E27FC236}">
                <a16:creationId xmlns:a16="http://schemas.microsoft.com/office/drawing/2014/main" id="{3ABD0F1E-C193-8E45-8362-6AD291905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0833" y="6220982"/>
            <a:ext cx="2050429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physical memory</a:t>
            </a:r>
          </a:p>
        </p:txBody>
      </p:sp>
      <p:sp>
        <p:nvSpPr>
          <p:cNvPr id="42024" name="Text Box 40">
            <a:extLst>
              <a:ext uri="{FF2B5EF4-FFF2-40B4-BE49-F238E27FC236}">
                <a16:creationId xmlns:a16="http://schemas.microsoft.com/office/drawing/2014/main" id="{95952FA3-122F-3E41-8BE7-755607766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790" y="2598638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2025" name="Text Box 41">
            <a:extLst>
              <a:ext uri="{FF2B5EF4-FFF2-40B4-BE49-F238E27FC236}">
                <a16:creationId xmlns:a16="http://schemas.microsoft.com/office/drawing/2014/main" id="{AE6CAF3B-6F50-584F-9587-B48EFAB1A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790" y="2992371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2026" name="Text Box 42">
            <a:extLst>
              <a:ext uri="{FF2B5EF4-FFF2-40B4-BE49-F238E27FC236}">
                <a16:creationId xmlns:a16="http://schemas.microsoft.com/office/drawing/2014/main" id="{B8BDE938-1A24-9F40-90CD-DF7835774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0429" y="3464851"/>
            <a:ext cx="274302" cy="62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2027" name="Text Box 43">
            <a:extLst>
              <a:ext uri="{FF2B5EF4-FFF2-40B4-BE49-F238E27FC236}">
                <a16:creationId xmlns:a16="http://schemas.microsoft.com/office/drawing/2014/main" id="{3EBAA49E-D294-C142-9AAA-DC093A752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1017" y="4173571"/>
            <a:ext cx="506737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f-1</a:t>
            </a:r>
          </a:p>
        </p:txBody>
      </p:sp>
      <p:sp>
        <p:nvSpPr>
          <p:cNvPr id="42028" name="Text Box 44">
            <a:extLst>
              <a:ext uri="{FF2B5EF4-FFF2-40B4-BE49-F238E27FC236}">
                <a16:creationId xmlns:a16="http://schemas.microsoft.com/office/drawing/2014/main" id="{42CC2D92-81FA-604E-AE61-CEECD5531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2352" y="4567303"/>
            <a:ext cx="282316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</a:t>
            </a:r>
          </a:p>
        </p:txBody>
      </p:sp>
      <p:sp>
        <p:nvSpPr>
          <p:cNvPr id="42029" name="Text Box 45">
            <a:extLst>
              <a:ext uri="{FF2B5EF4-FFF2-40B4-BE49-F238E27FC236}">
                <a16:creationId xmlns:a16="http://schemas.microsoft.com/office/drawing/2014/main" id="{3941A395-8A09-A243-BE9E-150F71F02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9686" y="4961037"/>
            <a:ext cx="56765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f+1</a:t>
            </a:r>
          </a:p>
        </p:txBody>
      </p:sp>
      <p:sp>
        <p:nvSpPr>
          <p:cNvPr id="42030" name="Text Box 46">
            <a:extLst>
              <a:ext uri="{FF2B5EF4-FFF2-40B4-BE49-F238E27FC236}">
                <a16:creationId xmlns:a16="http://schemas.microsoft.com/office/drawing/2014/main" id="{EDAAEE5B-0746-AD4F-9D41-67A1D5B02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435" y="5354769"/>
            <a:ext cx="56765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f+2</a:t>
            </a:r>
          </a:p>
        </p:txBody>
      </p:sp>
      <p:sp>
        <p:nvSpPr>
          <p:cNvPr id="42031" name="Text Box 47">
            <a:extLst>
              <a:ext uri="{FF2B5EF4-FFF2-40B4-BE49-F238E27FC236}">
                <a16:creationId xmlns:a16="http://schemas.microsoft.com/office/drawing/2014/main" id="{3C95CB9F-3AA4-A34B-80A0-8D52BE83A3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0429" y="5748504"/>
            <a:ext cx="274302" cy="62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42032" name="AutoShape 48">
            <a:extLst>
              <a:ext uri="{FF2B5EF4-FFF2-40B4-BE49-F238E27FC236}">
                <a16:creationId xmlns:a16="http://schemas.microsoft.com/office/drawing/2014/main" id="{EF4FBB50-D977-BC4C-AF2D-E49FDC0C9BBF}"/>
              </a:ext>
            </a:extLst>
          </p:cNvPr>
          <p:cNvCxnSpPr>
            <a:cxnSpLocks noChangeShapeType="1"/>
            <a:stCxn id="42009" idx="3"/>
            <a:endCxn id="42019" idx="1"/>
          </p:cNvCxnSpPr>
          <p:nvPr/>
        </p:nvCxnSpPr>
        <p:spPr bwMode="auto">
          <a:xfrm>
            <a:off x="6643244" y="3274109"/>
            <a:ext cx="1116452" cy="1490936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033" name="Text Box 49">
            <a:extLst>
              <a:ext uri="{FF2B5EF4-FFF2-40B4-BE49-F238E27FC236}">
                <a16:creationId xmlns:a16="http://schemas.microsoft.com/office/drawing/2014/main" id="{06B57AAF-DBF8-0F47-A155-875B12372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6746" y="1595931"/>
            <a:ext cx="2294086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frame number</a:t>
            </a:r>
          </a:p>
        </p:txBody>
      </p:sp>
      <p:cxnSp>
        <p:nvCxnSpPr>
          <p:cNvPr id="42034" name="AutoShape 50">
            <a:extLst>
              <a:ext uri="{FF2B5EF4-FFF2-40B4-BE49-F238E27FC236}">
                <a16:creationId xmlns:a16="http://schemas.microsoft.com/office/drawing/2014/main" id="{1EB56EB1-335F-8F47-84A7-A42E4DB36F7D}"/>
              </a:ext>
            </a:extLst>
          </p:cNvPr>
          <p:cNvCxnSpPr>
            <a:cxnSpLocks noChangeShapeType="1"/>
            <a:stCxn id="42033" idx="2"/>
            <a:endCxn id="42024" idx="0"/>
          </p:cNvCxnSpPr>
          <p:nvPr/>
        </p:nvCxnSpPr>
        <p:spPr bwMode="auto">
          <a:xfrm>
            <a:off x="8493789" y="2014474"/>
            <a:ext cx="548601" cy="584164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2035" name="Group 51">
            <a:extLst>
              <a:ext uri="{FF2B5EF4-FFF2-40B4-BE49-F238E27FC236}">
                <a16:creationId xmlns:a16="http://schemas.microsoft.com/office/drawing/2014/main" id="{557607D4-DA6F-FC41-9086-36EDDC00F3D4}"/>
              </a:ext>
            </a:extLst>
          </p:cNvPr>
          <p:cNvGrpSpPr>
            <a:grpSpLocks/>
          </p:cNvGrpSpPr>
          <p:nvPr/>
        </p:nvGrpSpPr>
        <p:grpSpPr bwMode="auto">
          <a:xfrm>
            <a:off x="560505" y="2598640"/>
            <a:ext cx="932710" cy="920460"/>
            <a:chOff x="320" y="1485"/>
            <a:chExt cx="533" cy="526"/>
          </a:xfrm>
        </p:grpSpPr>
        <p:sp>
          <p:nvSpPr>
            <p:cNvPr id="42036" name="Rectangle 52">
              <a:extLst>
                <a:ext uri="{FF2B5EF4-FFF2-40B4-BE49-F238E27FC236}">
                  <a16:creationId xmlns:a16="http://schemas.microsoft.com/office/drawing/2014/main" id="{B47B87B9-2E5E-A548-BF0C-71C8BE121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" y="1485"/>
              <a:ext cx="110" cy="288"/>
            </a:xfrm>
            <a:prstGeom prst="rect">
              <a:avLst/>
            </a:prstGeom>
            <a:solidFill>
              <a:srgbClr val="5DA31E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5DA31E"/>
              </a:extrusionClr>
              <a:contourClr>
                <a:srgbClr val="5DA31E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lIns="95343" tIns="47672" rIns="95343" bIns="47672">
              <a:spAutoFit/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037" name="Text Box 53">
              <a:extLst>
                <a:ext uri="{FF2B5EF4-FFF2-40B4-BE49-F238E27FC236}">
                  <a16:creationId xmlns:a16="http://schemas.microsoft.com/office/drawing/2014/main" id="{B672AD65-B366-6F4F-950C-410B9FF3AD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" y="1733"/>
              <a:ext cx="471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DA31E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343" tIns="47672" rIns="95343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53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 panose="020B0604020202020204" pitchFamily="34" charset="0"/>
                </a:rPr>
                <a:t>CPU</a:t>
              </a:r>
            </a:p>
          </p:txBody>
        </p:sp>
      </p:grpSp>
      <p:cxnSp>
        <p:nvCxnSpPr>
          <p:cNvPr id="42038" name="AutoShape 54">
            <a:extLst>
              <a:ext uri="{FF2B5EF4-FFF2-40B4-BE49-F238E27FC236}">
                <a16:creationId xmlns:a16="http://schemas.microsoft.com/office/drawing/2014/main" id="{655A659F-A6F7-0B4E-9E54-A1F4F9023FA5}"/>
              </a:ext>
            </a:extLst>
          </p:cNvPr>
          <p:cNvCxnSpPr>
            <a:cxnSpLocks noChangeShapeType="1"/>
            <a:stCxn id="42036" idx="3"/>
            <a:endCxn id="41987" idx="1"/>
          </p:cNvCxnSpPr>
          <p:nvPr/>
        </p:nvCxnSpPr>
        <p:spPr bwMode="auto">
          <a:xfrm>
            <a:off x="752997" y="2850628"/>
            <a:ext cx="1406939" cy="42348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58028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56" name="Rectangle 48">
            <a:extLst>
              <a:ext uri="{FF2B5EF4-FFF2-40B4-BE49-F238E27FC236}">
                <a16:creationId xmlns:a16="http://schemas.microsoft.com/office/drawing/2014/main" id="{B4563DD8-5DB2-D64B-8315-E3C997EA02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Memory &amp; paging structures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DE6A2E-C353-8B4E-A371-5E5C2799A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" name="Footer Placeholder 2">
            <a:extLst>
              <a:ext uri="{FF2B5EF4-FFF2-40B4-BE49-F238E27FC236}">
                <a16:creationId xmlns:a16="http://schemas.microsoft.com/office/drawing/2014/main" id="{5CA8A13A-76FE-204A-8E84-35B422BD37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5E710828-6999-F442-94D5-545CD360B6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290F5C17-F354-9F41-91D9-44739FE16C1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41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3010" name="AutoShape 2">
            <a:extLst>
              <a:ext uri="{FF2B5EF4-FFF2-40B4-BE49-F238E27FC236}">
                <a16:creationId xmlns:a16="http://schemas.microsoft.com/office/drawing/2014/main" id="{2BD0E4E8-0436-0B44-99C8-EA189E0E2FAE}"/>
              </a:ext>
            </a:extLst>
          </p:cNvPr>
          <p:cNvCxnSpPr>
            <a:cxnSpLocks noChangeShapeType="1"/>
            <a:stCxn id="43055" idx="0"/>
            <a:endCxn id="43053" idx="1"/>
          </p:cNvCxnSpPr>
          <p:nvPr/>
        </p:nvCxnSpPr>
        <p:spPr bwMode="auto">
          <a:xfrm rot="5400000" flipH="1" flipV="1">
            <a:off x="6825236" y="2708884"/>
            <a:ext cx="1049954" cy="1259945"/>
          </a:xfrm>
          <a:prstGeom prst="curvedConnector2">
            <a:avLst/>
          </a:prstGeom>
          <a:noFill/>
          <a:ln w="12700">
            <a:solidFill>
              <a:schemeClr val="tx2"/>
            </a:solidFill>
            <a:prstDash val="dash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011" name="AutoShape 3">
            <a:extLst>
              <a:ext uri="{FF2B5EF4-FFF2-40B4-BE49-F238E27FC236}">
                <a16:creationId xmlns:a16="http://schemas.microsoft.com/office/drawing/2014/main" id="{7F763DC7-0C59-4140-A817-1F36AB22C63A}"/>
              </a:ext>
            </a:extLst>
          </p:cNvPr>
          <p:cNvCxnSpPr>
            <a:cxnSpLocks noChangeShapeType="1"/>
            <a:stCxn id="43055" idx="2"/>
            <a:endCxn id="43047" idx="1"/>
          </p:cNvCxnSpPr>
          <p:nvPr/>
        </p:nvCxnSpPr>
        <p:spPr bwMode="auto">
          <a:xfrm rot="16200000" flipH="1">
            <a:off x="7000735" y="4354318"/>
            <a:ext cx="698957" cy="1259945"/>
          </a:xfrm>
          <a:prstGeom prst="curvedConnector2">
            <a:avLst/>
          </a:prstGeom>
          <a:noFill/>
          <a:ln w="12700">
            <a:solidFill>
              <a:schemeClr val="tx2"/>
            </a:solidFill>
            <a:prstDash val="dash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012" name="AutoShape 4">
            <a:extLst>
              <a:ext uri="{FF2B5EF4-FFF2-40B4-BE49-F238E27FC236}">
                <a16:creationId xmlns:a16="http://schemas.microsoft.com/office/drawing/2014/main" id="{27C5EEFA-773B-4847-AC96-363EC5B8E62E}"/>
              </a:ext>
            </a:extLst>
          </p:cNvPr>
          <p:cNvCxnSpPr>
            <a:cxnSpLocks noChangeShapeType="1"/>
            <a:stCxn id="43055" idx="3"/>
            <a:endCxn id="43049" idx="1"/>
          </p:cNvCxnSpPr>
          <p:nvPr/>
        </p:nvCxnSpPr>
        <p:spPr bwMode="auto">
          <a:xfrm>
            <a:off x="7133976" y="4249323"/>
            <a:ext cx="846210" cy="244483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2"/>
            </a:solidFill>
            <a:prstDash val="dash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014" name="Text Box 6">
            <a:extLst>
              <a:ext uri="{FF2B5EF4-FFF2-40B4-BE49-F238E27FC236}">
                <a16:creationId xmlns:a16="http://schemas.microsoft.com/office/drawing/2014/main" id="{6A6432AE-B04C-EF4C-9ED4-208207D7E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2183905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id="{3618A9FB-74E2-F64E-8B81-4C8EB84866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0833" y="1511934"/>
            <a:ext cx="2294086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frame number</a:t>
            </a:r>
          </a:p>
        </p:txBody>
      </p:sp>
      <p:sp>
        <p:nvSpPr>
          <p:cNvPr id="43016" name="AutoShape 8">
            <a:extLst>
              <a:ext uri="{FF2B5EF4-FFF2-40B4-BE49-F238E27FC236}">
                <a16:creationId xmlns:a16="http://schemas.microsoft.com/office/drawing/2014/main" id="{8C010CF8-2DD7-8741-B0FB-8AB43B5FE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0240" y="1931917"/>
            <a:ext cx="320237" cy="944959"/>
          </a:xfrm>
          <a:prstGeom prst="downArrow">
            <a:avLst>
              <a:gd name="adj1" fmla="val 50000"/>
              <a:gd name="adj2" fmla="val 73770"/>
            </a:avLst>
          </a:prstGeom>
          <a:gradFill rotWithShape="0">
            <a:gsLst>
              <a:gs pos="0">
                <a:srgbClr val="C2C2CD"/>
              </a:gs>
              <a:gs pos="100000">
                <a:srgbClr val="C2C2CD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017" name="Text Box 9">
            <a:extLst>
              <a:ext uri="{FF2B5EF4-FFF2-40B4-BE49-F238E27FC236}">
                <a16:creationId xmlns:a16="http://schemas.microsoft.com/office/drawing/2014/main" id="{98426932-2457-6949-9DB5-3B0C5FC55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367" y="4094823"/>
            <a:ext cx="2505682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Logical memory (P0)</a:t>
            </a:r>
          </a:p>
        </p:txBody>
      </p:sp>
      <p:sp>
        <p:nvSpPr>
          <p:cNvPr id="43018" name="Text Box 10">
            <a:extLst>
              <a:ext uri="{FF2B5EF4-FFF2-40B4-BE49-F238E27FC236}">
                <a16:creationId xmlns:a16="http://schemas.microsoft.com/office/drawing/2014/main" id="{BF6CC7C8-A879-2644-ACD5-CBA229157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2612638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3019" name="Text Box 11">
            <a:extLst>
              <a:ext uri="{FF2B5EF4-FFF2-40B4-BE49-F238E27FC236}">
                <a16:creationId xmlns:a16="http://schemas.microsoft.com/office/drawing/2014/main" id="{C1F6570F-FCCA-A04E-9C01-47BFA074F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3041369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3020" name="Text Box 12">
            <a:extLst>
              <a:ext uri="{FF2B5EF4-FFF2-40B4-BE49-F238E27FC236}">
                <a16:creationId xmlns:a16="http://schemas.microsoft.com/office/drawing/2014/main" id="{BFB491DA-F048-E94E-BD47-B6961A065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3471850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3021" name="Text Box 13">
            <a:extLst>
              <a:ext uri="{FF2B5EF4-FFF2-40B4-BE49-F238E27FC236}">
                <a16:creationId xmlns:a16="http://schemas.microsoft.com/office/drawing/2014/main" id="{DB757755-CC71-CD4A-91BE-2B9EBCE07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3900582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3022" name="Text Box 14">
            <a:extLst>
              <a:ext uri="{FF2B5EF4-FFF2-40B4-BE49-F238E27FC236}">
                <a16:creationId xmlns:a16="http://schemas.microsoft.com/office/drawing/2014/main" id="{ED6117EA-998E-374E-96B2-FA9F78C53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4329313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5</a:t>
            </a:r>
          </a:p>
        </p:txBody>
      </p:sp>
      <p:sp>
        <p:nvSpPr>
          <p:cNvPr id="43023" name="Text Box 15">
            <a:extLst>
              <a:ext uri="{FF2B5EF4-FFF2-40B4-BE49-F238E27FC236}">
                <a16:creationId xmlns:a16="http://schemas.microsoft.com/office/drawing/2014/main" id="{0A61741E-8BB2-FB44-B6B7-5320BE96D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4759795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6</a:t>
            </a:r>
          </a:p>
        </p:txBody>
      </p:sp>
      <p:sp>
        <p:nvSpPr>
          <p:cNvPr id="43024" name="Text Box 16">
            <a:extLst>
              <a:ext uri="{FF2B5EF4-FFF2-40B4-BE49-F238E27FC236}">
                <a16:creationId xmlns:a16="http://schemas.microsoft.com/office/drawing/2014/main" id="{CA8C7690-D85D-D94F-AF24-B9B550C3A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5188527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7</a:t>
            </a:r>
          </a:p>
        </p:txBody>
      </p:sp>
      <p:sp>
        <p:nvSpPr>
          <p:cNvPr id="43025" name="Text Box 17">
            <a:extLst>
              <a:ext uri="{FF2B5EF4-FFF2-40B4-BE49-F238E27FC236}">
                <a16:creationId xmlns:a16="http://schemas.microsoft.com/office/drawing/2014/main" id="{C91EE1B1-201D-3941-9D8D-392819D93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5617258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8</a:t>
            </a:r>
          </a:p>
        </p:txBody>
      </p:sp>
      <p:sp>
        <p:nvSpPr>
          <p:cNvPr id="43026" name="Text Box 18">
            <a:extLst>
              <a:ext uri="{FF2B5EF4-FFF2-40B4-BE49-F238E27FC236}">
                <a16:creationId xmlns:a16="http://schemas.microsoft.com/office/drawing/2014/main" id="{5A079D83-7234-C848-9DC7-46CF24F7E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6047739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9</a:t>
            </a:r>
          </a:p>
        </p:txBody>
      </p:sp>
      <p:sp>
        <p:nvSpPr>
          <p:cNvPr id="43027" name="Text Box 19">
            <a:extLst>
              <a:ext uri="{FF2B5EF4-FFF2-40B4-BE49-F238E27FC236}">
                <a16:creationId xmlns:a16="http://schemas.microsoft.com/office/drawing/2014/main" id="{464B182C-96E8-D343-B04D-8470CDB5C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4554" y="1007956"/>
            <a:ext cx="1292208" cy="876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Physical</a:t>
            </a:r>
            <a:b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43028" name="Text Box 20">
            <a:extLst>
              <a:ext uri="{FF2B5EF4-FFF2-40B4-BE49-F238E27FC236}">
                <a16:creationId xmlns:a16="http://schemas.microsoft.com/office/drawing/2014/main" id="{D85F230F-935D-554E-94B9-1FF55EB95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3812" y="4115822"/>
            <a:ext cx="1834023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table (P0)</a:t>
            </a:r>
          </a:p>
        </p:txBody>
      </p:sp>
      <p:sp>
        <p:nvSpPr>
          <p:cNvPr id="43029" name="Text Box 21">
            <a:extLst>
              <a:ext uri="{FF2B5EF4-FFF2-40B4-BE49-F238E27FC236}">
                <a16:creationId xmlns:a16="http://schemas.microsoft.com/office/drawing/2014/main" id="{CA0F8F73-709E-FC4A-87D0-071796971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367" y="6142235"/>
            <a:ext cx="2505682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Logical memory (P1)</a:t>
            </a:r>
          </a:p>
        </p:txBody>
      </p:sp>
      <p:sp>
        <p:nvSpPr>
          <p:cNvPr id="43030" name="Text Box 22">
            <a:extLst>
              <a:ext uri="{FF2B5EF4-FFF2-40B4-BE49-F238E27FC236}">
                <a16:creationId xmlns:a16="http://schemas.microsoft.com/office/drawing/2014/main" id="{DA519350-DD85-4246-8B8D-60345D0A6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3812" y="6131736"/>
            <a:ext cx="1834023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table (P1)</a:t>
            </a:r>
          </a:p>
        </p:txBody>
      </p:sp>
      <p:sp>
        <p:nvSpPr>
          <p:cNvPr id="43031" name="Rectangle 23">
            <a:extLst>
              <a:ext uri="{FF2B5EF4-FFF2-40B4-BE49-F238E27FC236}">
                <a16:creationId xmlns:a16="http://schemas.microsoft.com/office/drawing/2014/main" id="{60F5F410-BF7A-B340-BB1A-BA03B1F1F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3527848"/>
            <a:ext cx="1007957" cy="419982"/>
          </a:xfrm>
          <a:prstGeom prst="rect">
            <a:avLst/>
          </a:prstGeom>
          <a:solidFill>
            <a:srgbClr val="064804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64804"/>
            </a:extrusionClr>
            <a:contourClr>
              <a:srgbClr val="064804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4</a:t>
            </a:r>
          </a:p>
        </p:txBody>
      </p:sp>
      <p:sp>
        <p:nvSpPr>
          <p:cNvPr id="43032" name="Rectangle 24">
            <a:extLst>
              <a:ext uri="{FF2B5EF4-FFF2-40B4-BE49-F238E27FC236}">
                <a16:creationId xmlns:a16="http://schemas.microsoft.com/office/drawing/2014/main" id="{E0616014-E884-9C46-80C9-C0CDA2651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3107866"/>
            <a:ext cx="1007957" cy="419982"/>
          </a:xfrm>
          <a:prstGeom prst="rect">
            <a:avLst/>
          </a:prstGeom>
          <a:solidFill>
            <a:srgbClr val="0A7807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A7807"/>
            </a:extrusionClr>
            <a:contourClr>
              <a:srgbClr val="0A7807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3</a:t>
            </a:r>
          </a:p>
        </p:txBody>
      </p:sp>
      <p:sp>
        <p:nvSpPr>
          <p:cNvPr id="43033" name="Rectangle 25">
            <a:extLst>
              <a:ext uri="{FF2B5EF4-FFF2-40B4-BE49-F238E27FC236}">
                <a16:creationId xmlns:a16="http://schemas.microsoft.com/office/drawing/2014/main" id="{E92DA0B2-B5DE-2D48-86F2-B6D9DF3D7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2687884"/>
            <a:ext cx="1007957" cy="419982"/>
          </a:xfrm>
          <a:prstGeom prst="rect">
            <a:avLst/>
          </a:prstGeom>
          <a:solidFill>
            <a:srgbClr val="0FA909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FA909"/>
            </a:extrusionClr>
            <a:contourClr>
              <a:srgbClr val="0FA90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2</a:t>
            </a:r>
          </a:p>
        </p:txBody>
      </p:sp>
      <p:sp>
        <p:nvSpPr>
          <p:cNvPr id="43034" name="Rectangle 26">
            <a:extLst>
              <a:ext uri="{FF2B5EF4-FFF2-40B4-BE49-F238E27FC236}">
                <a16:creationId xmlns:a16="http://schemas.microsoft.com/office/drawing/2014/main" id="{6EA37F1B-9F30-AE46-A5FD-BD9226405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2267902"/>
            <a:ext cx="1007957" cy="419982"/>
          </a:xfrm>
          <a:prstGeom prst="rect">
            <a:avLst/>
          </a:prstGeom>
          <a:solidFill>
            <a:srgbClr val="13D90C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13D90C"/>
            </a:extrusionClr>
            <a:contourClr>
              <a:srgbClr val="13D90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1</a:t>
            </a:r>
          </a:p>
        </p:txBody>
      </p:sp>
      <p:sp>
        <p:nvSpPr>
          <p:cNvPr id="43035" name="Rectangle 27">
            <a:extLst>
              <a:ext uri="{FF2B5EF4-FFF2-40B4-BE49-F238E27FC236}">
                <a16:creationId xmlns:a16="http://schemas.microsoft.com/office/drawing/2014/main" id="{EC6B739E-62A4-4248-A100-53B8239C4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1847920"/>
            <a:ext cx="1007957" cy="419982"/>
          </a:xfrm>
          <a:prstGeom prst="rect">
            <a:avLst/>
          </a:prstGeom>
          <a:solidFill>
            <a:srgbClr val="2DF326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2DF326"/>
            </a:extrusionClr>
            <a:contourClr>
              <a:srgbClr val="2DF32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0</a:t>
            </a:r>
          </a:p>
        </p:txBody>
      </p:sp>
      <p:sp>
        <p:nvSpPr>
          <p:cNvPr id="43036" name="Rectangle 28">
            <a:extLst>
              <a:ext uri="{FF2B5EF4-FFF2-40B4-BE49-F238E27FC236}">
                <a16:creationId xmlns:a16="http://schemas.microsoft.com/office/drawing/2014/main" id="{6B748D8D-0633-E943-88B2-8CB847AFA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5375768"/>
            <a:ext cx="1007957" cy="419982"/>
          </a:xfrm>
          <a:prstGeom prst="rect">
            <a:avLst/>
          </a:prstGeom>
          <a:solidFill>
            <a:srgbClr val="97631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97631B"/>
            </a:extrusionClr>
            <a:contourClr>
              <a:srgbClr val="97631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1</a:t>
            </a:r>
          </a:p>
        </p:txBody>
      </p:sp>
      <p:sp>
        <p:nvSpPr>
          <p:cNvPr id="43037" name="Rectangle 29">
            <a:extLst>
              <a:ext uri="{FF2B5EF4-FFF2-40B4-BE49-F238E27FC236}">
                <a16:creationId xmlns:a16="http://schemas.microsoft.com/office/drawing/2014/main" id="{118BF0B9-6459-FB4B-B1DA-4C7A5A865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4955786"/>
            <a:ext cx="1007957" cy="419982"/>
          </a:xfrm>
          <a:prstGeom prst="rect">
            <a:avLst/>
          </a:prstGeom>
          <a:solidFill>
            <a:srgbClr val="ED9C2C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ED9C2C"/>
            </a:extrusionClr>
            <a:contourClr>
              <a:srgbClr val="ED9C2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0</a:t>
            </a:r>
          </a:p>
        </p:txBody>
      </p:sp>
      <p:sp>
        <p:nvSpPr>
          <p:cNvPr id="43038" name="Rectangle 30">
            <a:extLst>
              <a:ext uri="{FF2B5EF4-FFF2-40B4-BE49-F238E27FC236}">
                <a16:creationId xmlns:a16="http://schemas.microsoft.com/office/drawing/2014/main" id="{8E4641F7-DB5E-BC45-B5CA-085DB0D39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5375768"/>
            <a:ext cx="419982" cy="419982"/>
          </a:xfrm>
          <a:prstGeom prst="rect">
            <a:avLst/>
          </a:prstGeom>
          <a:solidFill>
            <a:srgbClr val="97631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97631B"/>
            </a:extrusionClr>
            <a:contourClr>
              <a:srgbClr val="97631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3039" name="Rectangle 31">
            <a:extLst>
              <a:ext uri="{FF2B5EF4-FFF2-40B4-BE49-F238E27FC236}">
                <a16:creationId xmlns:a16="http://schemas.microsoft.com/office/drawing/2014/main" id="{CBCF6E03-AD94-F243-AFA9-CD829944D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4955786"/>
            <a:ext cx="419982" cy="419982"/>
          </a:xfrm>
          <a:prstGeom prst="rect">
            <a:avLst/>
          </a:prstGeom>
          <a:solidFill>
            <a:srgbClr val="ED9C2C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ED9C2C"/>
            </a:extrusionClr>
            <a:contourClr>
              <a:srgbClr val="ED9C2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8</a:t>
            </a:r>
          </a:p>
        </p:txBody>
      </p:sp>
      <p:sp>
        <p:nvSpPr>
          <p:cNvPr id="43040" name="Rectangle 32">
            <a:extLst>
              <a:ext uri="{FF2B5EF4-FFF2-40B4-BE49-F238E27FC236}">
                <a16:creationId xmlns:a16="http://schemas.microsoft.com/office/drawing/2014/main" id="{298A824A-A35C-FB43-8DB6-D6F620CC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3527848"/>
            <a:ext cx="419982" cy="419982"/>
          </a:xfrm>
          <a:prstGeom prst="rect">
            <a:avLst/>
          </a:prstGeom>
          <a:solidFill>
            <a:srgbClr val="064804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64804"/>
            </a:extrusionClr>
            <a:contourClr>
              <a:srgbClr val="064804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3041" name="Rectangle 33">
            <a:extLst>
              <a:ext uri="{FF2B5EF4-FFF2-40B4-BE49-F238E27FC236}">
                <a16:creationId xmlns:a16="http://schemas.microsoft.com/office/drawing/2014/main" id="{54CD7058-CFA8-FF48-8B01-77ACCA56A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3107866"/>
            <a:ext cx="419982" cy="419982"/>
          </a:xfrm>
          <a:prstGeom prst="rect">
            <a:avLst/>
          </a:prstGeom>
          <a:solidFill>
            <a:srgbClr val="0A7807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A7807"/>
            </a:extrusionClr>
            <a:contourClr>
              <a:srgbClr val="0A7807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9</a:t>
            </a:r>
          </a:p>
        </p:txBody>
      </p:sp>
      <p:sp>
        <p:nvSpPr>
          <p:cNvPr id="43042" name="Rectangle 34">
            <a:extLst>
              <a:ext uri="{FF2B5EF4-FFF2-40B4-BE49-F238E27FC236}">
                <a16:creationId xmlns:a16="http://schemas.microsoft.com/office/drawing/2014/main" id="{C98CD142-E718-C74B-B04C-34DEDA40C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2687884"/>
            <a:ext cx="419982" cy="419982"/>
          </a:xfrm>
          <a:prstGeom prst="rect">
            <a:avLst/>
          </a:prstGeom>
          <a:solidFill>
            <a:srgbClr val="0FA909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FA909"/>
            </a:extrusionClr>
            <a:contourClr>
              <a:srgbClr val="0FA90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3043" name="Rectangle 35">
            <a:extLst>
              <a:ext uri="{FF2B5EF4-FFF2-40B4-BE49-F238E27FC236}">
                <a16:creationId xmlns:a16="http://schemas.microsoft.com/office/drawing/2014/main" id="{2905506A-E0FF-DE4A-B998-76332D204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2267902"/>
            <a:ext cx="419982" cy="419982"/>
          </a:xfrm>
          <a:prstGeom prst="rect">
            <a:avLst/>
          </a:prstGeom>
          <a:solidFill>
            <a:srgbClr val="13D90C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13D90C"/>
            </a:extrusionClr>
            <a:contourClr>
              <a:srgbClr val="13D90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3044" name="Rectangle 36">
            <a:extLst>
              <a:ext uri="{FF2B5EF4-FFF2-40B4-BE49-F238E27FC236}">
                <a16:creationId xmlns:a16="http://schemas.microsoft.com/office/drawing/2014/main" id="{395045AB-18D7-CC42-9A30-19C4417B8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1847920"/>
            <a:ext cx="419982" cy="419982"/>
          </a:xfrm>
          <a:prstGeom prst="rect">
            <a:avLst/>
          </a:prstGeom>
          <a:solidFill>
            <a:srgbClr val="2DF326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2DF326"/>
            </a:extrusionClr>
            <a:contourClr>
              <a:srgbClr val="2DF32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6</a:t>
            </a:r>
          </a:p>
        </p:txBody>
      </p:sp>
      <p:sp>
        <p:nvSpPr>
          <p:cNvPr id="43045" name="Rectangle 37">
            <a:extLst>
              <a:ext uri="{FF2B5EF4-FFF2-40B4-BE49-F238E27FC236}">
                <a16:creationId xmlns:a16="http://schemas.microsoft.com/office/drawing/2014/main" id="{C0F7E544-1235-6049-B33C-6492E06AD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5963743"/>
            <a:ext cx="1511935" cy="419982"/>
          </a:xfrm>
          <a:prstGeom prst="rect">
            <a:avLst/>
          </a:prstGeom>
          <a:solidFill>
            <a:srgbClr val="0A7807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A7807"/>
            </a:extrusionClr>
            <a:contourClr>
              <a:srgbClr val="0A7807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3 (P0)</a:t>
            </a:r>
          </a:p>
        </p:txBody>
      </p:sp>
      <p:sp>
        <p:nvSpPr>
          <p:cNvPr id="43046" name="Rectangle 38">
            <a:extLst>
              <a:ext uri="{FF2B5EF4-FFF2-40B4-BE49-F238E27FC236}">
                <a16:creationId xmlns:a16="http://schemas.microsoft.com/office/drawing/2014/main" id="{0A586D4D-985E-B94D-B0B7-20782CB87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5543761"/>
            <a:ext cx="1511935" cy="419982"/>
          </a:xfrm>
          <a:prstGeom prst="rect">
            <a:avLst/>
          </a:prstGeom>
          <a:solidFill>
            <a:srgbClr val="ED9C2C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ED9C2C"/>
            </a:extrusionClr>
            <a:contourClr>
              <a:srgbClr val="ED9C2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0 (P1)</a:t>
            </a:r>
          </a:p>
        </p:txBody>
      </p:sp>
      <p:sp>
        <p:nvSpPr>
          <p:cNvPr id="43047" name="Rectangle 39">
            <a:extLst>
              <a:ext uri="{FF2B5EF4-FFF2-40B4-BE49-F238E27FC236}">
                <a16:creationId xmlns:a16="http://schemas.microsoft.com/office/drawing/2014/main" id="{F136F21C-A783-1B49-9EFE-9E3A2F524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5123779"/>
            <a:ext cx="1511935" cy="419982"/>
          </a:xfrm>
          <a:prstGeom prst="rect">
            <a:avLst/>
          </a:prstGeom>
          <a:solidFill>
            <a:srgbClr val="AAAAA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AAAAAA"/>
            </a:extrusionClr>
            <a:contourClr>
              <a:srgbClr val="AAAAA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048" name="Rectangle 40">
            <a:extLst>
              <a:ext uri="{FF2B5EF4-FFF2-40B4-BE49-F238E27FC236}">
                <a16:creationId xmlns:a16="http://schemas.microsoft.com/office/drawing/2014/main" id="{5F01FCF2-323F-EE48-BC8A-B92E509DA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4703797"/>
            <a:ext cx="1511935" cy="419982"/>
          </a:xfrm>
          <a:prstGeom prst="rect">
            <a:avLst/>
          </a:prstGeom>
          <a:solidFill>
            <a:srgbClr val="2DF326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2DF326"/>
            </a:extrusionClr>
            <a:contourClr>
              <a:srgbClr val="2DF32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0 (P0)</a:t>
            </a:r>
          </a:p>
        </p:txBody>
      </p:sp>
      <p:sp>
        <p:nvSpPr>
          <p:cNvPr id="43049" name="Rectangle 41">
            <a:extLst>
              <a:ext uri="{FF2B5EF4-FFF2-40B4-BE49-F238E27FC236}">
                <a16:creationId xmlns:a16="http://schemas.microsoft.com/office/drawing/2014/main" id="{46F3E6A3-6E3B-0E49-886B-D5F7D6787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4283815"/>
            <a:ext cx="1511935" cy="419982"/>
          </a:xfrm>
          <a:prstGeom prst="rect">
            <a:avLst/>
          </a:prstGeom>
          <a:solidFill>
            <a:srgbClr val="AAAAA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AAAAAA"/>
            </a:extrusionClr>
            <a:contourClr>
              <a:srgbClr val="AAAAA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050" name="Rectangle 42">
            <a:extLst>
              <a:ext uri="{FF2B5EF4-FFF2-40B4-BE49-F238E27FC236}">
                <a16:creationId xmlns:a16="http://schemas.microsoft.com/office/drawing/2014/main" id="{D4534D97-81A9-584D-AE71-19A8B088C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3863833"/>
            <a:ext cx="1511935" cy="419982"/>
          </a:xfrm>
          <a:prstGeom prst="rect">
            <a:avLst/>
          </a:prstGeom>
          <a:solidFill>
            <a:srgbClr val="0FA909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FA909"/>
            </a:extrusionClr>
            <a:contourClr>
              <a:srgbClr val="0FA90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2 (P0)</a:t>
            </a:r>
          </a:p>
        </p:txBody>
      </p:sp>
      <p:sp>
        <p:nvSpPr>
          <p:cNvPr id="43051" name="Rectangle 43">
            <a:extLst>
              <a:ext uri="{FF2B5EF4-FFF2-40B4-BE49-F238E27FC236}">
                <a16:creationId xmlns:a16="http://schemas.microsoft.com/office/drawing/2014/main" id="{38AAD13E-6E61-B948-8F9E-27D0201DF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3443851"/>
            <a:ext cx="1511935" cy="419982"/>
          </a:xfrm>
          <a:prstGeom prst="rect">
            <a:avLst/>
          </a:prstGeom>
          <a:solidFill>
            <a:srgbClr val="13D90C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13D90C"/>
            </a:extrusionClr>
            <a:contourClr>
              <a:srgbClr val="13D90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1 (P0)</a:t>
            </a:r>
          </a:p>
        </p:txBody>
      </p:sp>
      <p:sp>
        <p:nvSpPr>
          <p:cNvPr id="43052" name="Rectangle 44">
            <a:extLst>
              <a:ext uri="{FF2B5EF4-FFF2-40B4-BE49-F238E27FC236}">
                <a16:creationId xmlns:a16="http://schemas.microsoft.com/office/drawing/2014/main" id="{E5162CC4-0E87-DB48-B682-024DF38C2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3023869"/>
            <a:ext cx="1511935" cy="419982"/>
          </a:xfrm>
          <a:prstGeom prst="rect">
            <a:avLst/>
          </a:prstGeom>
          <a:solidFill>
            <a:srgbClr val="064804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64804"/>
            </a:extrusionClr>
            <a:contourClr>
              <a:srgbClr val="064804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4 (P0)</a:t>
            </a:r>
          </a:p>
        </p:txBody>
      </p:sp>
      <p:sp>
        <p:nvSpPr>
          <p:cNvPr id="43053" name="Rectangle 45">
            <a:extLst>
              <a:ext uri="{FF2B5EF4-FFF2-40B4-BE49-F238E27FC236}">
                <a16:creationId xmlns:a16="http://schemas.microsoft.com/office/drawing/2014/main" id="{CE515524-8587-6B45-82F3-C00058D9F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2603888"/>
            <a:ext cx="1511935" cy="419982"/>
          </a:xfrm>
          <a:prstGeom prst="rect">
            <a:avLst/>
          </a:prstGeom>
          <a:solidFill>
            <a:srgbClr val="AAAAA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AAAAAA"/>
            </a:extrusionClr>
            <a:contourClr>
              <a:srgbClr val="AAAAA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054" name="Rectangle 46">
            <a:extLst>
              <a:ext uri="{FF2B5EF4-FFF2-40B4-BE49-F238E27FC236}">
                <a16:creationId xmlns:a16="http://schemas.microsoft.com/office/drawing/2014/main" id="{7449003D-440D-5342-BCA2-990FDA227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2183906"/>
            <a:ext cx="1511935" cy="419982"/>
          </a:xfrm>
          <a:prstGeom prst="rect">
            <a:avLst/>
          </a:prstGeom>
          <a:solidFill>
            <a:srgbClr val="97631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97631B"/>
            </a:extrusionClr>
            <a:contourClr>
              <a:srgbClr val="97631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1 (P1)</a:t>
            </a:r>
          </a:p>
        </p:txBody>
      </p:sp>
      <p:sp>
        <p:nvSpPr>
          <p:cNvPr id="43055" name="Text Box 47">
            <a:extLst>
              <a:ext uri="{FF2B5EF4-FFF2-40B4-BE49-F238E27FC236}">
                <a16:creationId xmlns:a16="http://schemas.microsoft.com/office/drawing/2014/main" id="{EE57FDDD-C214-DB43-8BE5-8EB7CC95C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6506" y="3863833"/>
            <a:ext cx="827470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Free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3665817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C1CE-4716-4377-940B-64885BE6E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Translation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07CAC-EE0F-424B-998C-433E3481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BC8C5-4B88-4503-91FE-D6FBDD0F346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E8317-0C58-4E00-9768-89E1030062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BD98A-B7E7-49C0-B083-C77FF028E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69" y="974775"/>
            <a:ext cx="9116462" cy="607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3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91EC-34DD-4168-A6E5-60DF944D7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Translation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FA72C-24C7-40AB-9B55-AEA270B32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48265-B7C8-4195-AC7C-1FDF22FA7C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AB66BA-933E-4051-AA81-4D554CBA84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EB6F70-A5FF-44C4-B29D-68B767E28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8" y="898035"/>
            <a:ext cx="9278192" cy="618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24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46C4B-8311-459C-96B7-86C029AAB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number vs. Offset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07ED3-E69F-4C79-AC94-7600EFE97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29EAE-D196-4091-B975-0A5126C9227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08E8A-D6B0-48C3-8A7F-324BAA29B1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264EE-41BF-4FDF-8C91-6CB53FB6D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33" y="1396904"/>
            <a:ext cx="8170960" cy="54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27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4C77-2A5A-3248-B8B5-267134501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E32F3-197B-3B45-8FE6-0B7FD2891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HW 8</a:t>
            </a:r>
          </a:p>
          <a:p>
            <a:pPr lvl="1"/>
            <a:r>
              <a:rPr lang="en-US" dirty="0"/>
              <a:t>question 1</a:t>
            </a:r>
          </a:p>
          <a:p>
            <a:pPr lvl="1"/>
            <a:r>
              <a:rPr lang="en-US" dirty="0"/>
              <a:t>questions 6 and 7</a:t>
            </a:r>
          </a:p>
          <a:p>
            <a:r>
              <a:rPr lang="en-US" dirty="0"/>
              <a:t>Page Replacement Algorithms</a:t>
            </a:r>
          </a:p>
          <a:p>
            <a:pPr lvl="1"/>
            <a:r>
              <a:rPr lang="en-US" dirty="0"/>
              <a:t>Why do some algorithms suffer from </a:t>
            </a:r>
            <a:r>
              <a:rPr lang="en-US" dirty="0" err="1"/>
              <a:t>Belady's</a:t>
            </a:r>
            <a:r>
              <a:rPr lang="en-US" dirty="0"/>
              <a:t> anomaly and how do stack algorithms avoid this issue?</a:t>
            </a:r>
          </a:p>
          <a:p>
            <a:pPr lvl="1"/>
            <a:r>
              <a:rPr lang="en-US" dirty="0" err="1"/>
              <a:t>lru</a:t>
            </a:r>
            <a:r>
              <a:rPr lang="en-US" dirty="0"/>
              <a:t> trace </a:t>
            </a:r>
          </a:p>
          <a:p>
            <a:pPr lvl="2"/>
            <a:r>
              <a:rPr lang="en-US" dirty="0"/>
              <a:t>Could you run through the LRU diagram example and explain how it works( from slide 9)</a:t>
            </a:r>
          </a:p>
          <a:p>
            <a:pPr lvl="1"/>
            <a:r>
              <a:rPr lang="en-US"/>
              <a:t>Stack Algorithms</a:t>
            </a:r>
          </a:p>
          <a:p>
            <a:pPr lvl="2"/>
            <a:r>
              <a:rPr lang="en-US" dirty="0"/>
              <a:t>Getting the number of page faults from the stack algorithm</a:t>
            </a:r>
          </a:p>
          <a:p>
            <a:pPr lvl="2"/>
            <a:r>
              <a:rPr lang="en-US" dirty="0"/>
              <a:t>distance in stack algorithm</a:t>
            </a:r>
          </a:p>
          <a:p>
            <a:pPr lvl="2"/>
            <a:r>
              <a:rPr lang="en-US" dirty="0"/>
              <a:t>What does it takes for the stack algorithm to save all of those</a:t>
            </a:r>
          </a:p>
          <a:p>
            <a:pPr lvl="2"/>
            <a:r>
              <a:rPr lang="en-US" dirty="0"/>
              <a:t>Why do we use distance in a 2D structure instead of a counter to keep track of page faults?	</a:t>
            </a:r>
          </a:p>
          <a:p>
            <a:pPr lvl="2"/>
            <a:r>
              <a:rPr lang="en-US" dirty="0"/>
              <a:t>what are some other stack algorithms?</a:t>
            </a:r>
          </a:p>
          <a:p>
            <a:pPr lvl="2"/>
            <a:r>
              <a:rPr lang="en-US" dirty="0"/>
              <a:t>How are the distances in memory used to count the number of page faults in LRU?</a:t>
            </a:r>
          </a:p>
          <a:p>
            <a:pPr lvl="2"/>
            <a:r>
              <a:rPr lang="en-US" dirty="0"/>
              <a:t>The logic behind adding extra rows for stack algorithms</a:t>
            </a:r>
          </a:p>
          <a:p>
            <a:pPr lvl="2"/>
            <a:r>
              <a:rPr lang="en-US" dirty="0"/>
              <a:t>How can you predict the number of page faults again?</a:t>
            </a:r>
          </a:p>
          <a:p>
            <a:r>
              <a:rPr lang="en-US" dirty="0"/>
              <a:t>Project 3</a:t>
            </a:r>
          </a:p>
          <a:p>
            <a:pPr lvl="1"/>
            <a:r>
              <a:rPr lang="en-US" dirty="0"/>
              <a:t>Getting it started</a:t>
            </a:r>
          </a:p>
          <a:p>
            <a:pPr lvl="1"/>
            <a:r>
              <a:rPr lang="en-US" dirty="0"/>
              <a:t>Creating the programming version of the paper solution sounds pretty abstract, but I think once I do it for myself it will clear more things 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18AA7-7C0D-544A-AB35-882A327F63D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05A95-4371-FB49-A46D-A1427FB670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58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13659-8880-4DDA-93B7-85BCBDB87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Table for OPT in Project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C7AC4-B5F4-491C-B540-AAD34A52E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4936D-E0A2-4F59-89E7-4E8FDB42FC5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37A03-831E-46D6-8FAB-5E25CE992E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128190-26C4-41BF-98AA-E468CE1CA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" y="941576"/>
            <a:ext cx="9296854" cy="619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597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23" name="Rectangle 71">
            <a:extLst>
              <a:ext uri="{FF2B5EF4-FFF2-40B4-BE49-F238E27FC236}">
                <a16:creationId xmlns:a16="http://schemas.microsoft.com/office/drawing/2014/main" id="{92F996F9-41A5-1E4F-8A71-56930189F9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Two-level page tables</a:t>
            </a:r>
          </a:p>
        </p:txBody>
      </p:sp>
      <p:sp>
        <p:nvSpPr>
          <p:cNvPr id="49224" name="Rectangle 72">
            <a:extLst>
              <a:ext uri="{FF2B5EF4-FFF2-40B4-BE49-F238E27FC236}">
                <a16:creationId xmlns:a16="http://schemas.microsoft.com/office/drawing/2014/main" id="{CF02A81A-251A-9845-8098-78F4F58F3C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131" y="914400"/>
            <a:ext cx="4899153" cy="6141298"/>
          </a:xfrm>
        </p:spPr>
        <p:txBody>
          <a:bodyPr/>
          <a:lstStyle/>
          <a:p>
            <a:r>
              <a:rPr lang="en-US" altLang="en-US" sz="2205" dirty="0"/>
              <a:t>Problem: page tables can be too large</a:t>
            </a:r>
          </a:p>
          <a:p>
            <a:pPr lvl="1"/>
            <a:r>
              <a:rPr lang="en-US" altLang="en-US" sz="1984" dirty="0"/>
              <a:t>2</a:t>
            </a:r>
            <a:r>
              <a:rPr lang="en-US" altLang="en-US" sz="1984" baseline="30000" dirty="0"/>
              <a:t>32</a:t>
            </a:r>
            <a:r>
              <a:rPr lang="en-US" altLang="en-US" sz="1984" dirty="0"/>
              <a:t> bytes in 4KB pages need 1 million PTEs</a:t>
            </a:r>
          </a:p>
          <a:p>
            <a:r>
              <a:rPr lang="en-US" altLang="en-US" sz="2205" dirty="0"/>
              <a:t>Solution: use multi-level page tables</a:t>
            </a:r>
          </a:p>
          <a:p>
            <a:pPr lvl="1"/>
            <a:r>
              <a:rPr lang="en-US" altLang="en-US" sz="1984" dirty="0"/>
              <a:t>“Page size” in first page table is large (megabytes)</a:t>
            </a:r>
          </a:p>
          <a:p>
            <a:pPr lvl="1"/>
            <a:r>
              <a:rPr lang="en-US" altLang="en-US" sz="1984" dirty="0"/>
              <a:t>PTE marked invalid in first page table needs no 2nd level page table</a:t>
            </a:r>
          </a:p>
          <a:p>
            <a:r>
              <a:rPr lang="en-US" altLang="en-US" sz="2205" dirty="0"/>
              <a:t>1st level page table has pointers to 2nd level page tables</a:t>
            </a:r>
          </a:p>
          <a:p>
            <a:r>
              <a:rPr lang="en-US" altLang="en-US" sz="2205" dirty="0"/>
              <a:t>2nd level page table has actual physical page numbers in it</a:t>
            </a:r>
          </a:p>
          <a:p>
            <a:pPr lvl="1"/>
            <a:endParaRPr lang="en-US" altLang="en-US" sz="1984" dirty="0"/>
          </a:p>
        </p:txBody>
      </p:sp>
      <p:sp>
        <p:nvSpPr>
          <p:cNvPr id="71" name="Footer Placeholder 4">
            <a:extLst>
              <a:ext uri="{FF2B5EF4-FFF2-40B4-BE49-F238E27FC236}">
                <a16:creationId xmlns:a16="http://schemas.microsoft.com/office/drawing/2014/main" id="{A5BFC97F-4AE6-7344-BA26-EBD50D951F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</a:p>
        </p:txBody>
      </p:sp>
      <p:sp>
        <p:nvSpPr>
          <p:cNvPr id="72" name="Slide Number Placeholder 5">
            <a:extLst>
              <a:ext uri="{FF2B5EF4-FFF2-40B4-BE49-F238E27FC236}">
                <a16:creationId xmlns:a16="http://schemas.microsoft.com/office/drawing/2014/main" id="{C26038B4-F6C8-B548-AE10-9AC88FE0C5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20E0196B-1265-FC41-B20C-AE4B1D5D73E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47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A62F2AED-B857-3042-8286-42B2A46E6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5643508"/>
            <a:ext cx="799716" cy="236239"/>
          </a:xfrm>
          <a:prstGeom prst="rect">
            <a:avLst/>
          </a:prstGeom>
          <a:solidFill>
            <a:srgbClr val="803165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803165"/>
            </a:extrusionClr>
            <a:contourClr>
              <a:srgbClr val="803165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F74AA077-4DFB-EB4E-B996-C69ACE6EC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5459765"/>
            <a:ext cx="755968" cy="335986"/>
          </a:xfrm>
          <a:prstGeom prst="rect">
            <a:avLst/>
          </a:prstGeom>
          <a:solidFill>
            <a:srgbClr val="C39C1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39C12"/>
            </a:extrusionClr>
            <a:contourClr>
              <a:srgbClr val="C39C12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884</a:t>
            </a:r>
          </a:p>
        </p:txBody>
      </p:sp>
      <p:sp>
        <p:nvSpPr>
          <p:cNvPr id="49156" name="Rectangle 4">
            <a:extLst>
              <a:ext uri="{FF2B5EF4-FFF2-40B4-BE49-F238E27FC236}">
                <a16:creationId xmlns:a16="http://schemas.microsoft.com/office/drawing/2014/main" id="{6E50F821-19C4-274F-AA3F-D5DA6E4D7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5879747"/>
            <a:ext cx="755968" cy="335986"/>
          </a:xfrm>
          <a:prstGeom prst="rect">
            <a:avLst/>
          </a:prstGeom>
          <a:solidFill>
            <a:srgbClr val="C39C1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39C12"/>
            </a:extrusionClr>
            <a:contourClr>
              <a:srgbClr val="C39C12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960</a:t>
            </a:r>
          </a:p>
        </p:txBody>
      </p:sp>
      <p:sp>
        <p:nvSpPr>
          <p:cNvPr id="49157" name="Rectangle 5">
            <a:extLst>
              <a:ext uri="{FF2B5EF4-FFF2-40B4-BE49-F238E27FC236}">
                <a16:creationId xmlns:a16="http://schemas.microsoft.com/office/drawing/2014/main" id="{A3C0DE4B-E048-FE46-BBA5-7264F0B66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6635714"/>
            <a:ext cx="755968" cy="335986"/>
          </a:xfrm>
          <a:prstGeom prst="rect">
            <a:avLst/>
          </a:prstGeom>
          <a:solidFill>
            <a:srgbClr val="C39C1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39C12"/>
            </a:extrusionClr>
            <a:contourClr>
              <a:srgbClr val="C39C12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955</a:t>
            </a:r>
          </a:p>
        </p:txBody>
      </p:sp>
      <p:sp>
        <p:nvSpPr>
          <p:cNvPr id="49158" name="Rectangle 6">
            <a:extLst>
              <a:ext uri="{FF2B5EF4-FFF2-40B4-BE49-F238E27FC236}">
                <a16:creationId xmlns:a16="http://schemas.microsoft.com/office/drawing/2014/main" id="{F2F880F5-D8F9-2945-B52E-ADFBEF5BC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5375768"/>
            <a:ext cx="839964" cy="48864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691" tIns="40346" rIns="80691" bIns="40346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59" name="Text Box 7">
            <a:extLst>
              <a:ext uri="{FF2B5EF4-FFF2-40B4-BE49-F238E27FC236}">
                <a16:creationId xmlns:a16="http://schemas.microsoft.com/office/drawing/2014/main" id="{B9D1C80C-43BC-C943-BE09-80D5FAD76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1970" y="2495393"/>
            <a:ext cx="244712" cy="50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691" tIns="40346" rIns="80691" bIns="40346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60" name="Line 8">
            <a:extLst>
              <a:ext uri="{FF2B5EF4-FFF2-40B4-BE49-F238E27FC236}">
                <a16:creationId xmlns:a16="http://schemas.microsoft.com/office/drawing/2014/main" id="{79EEC4D0-46F0-624C-9CD2-B76EAD7EF6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2229" y="1679927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691" tIns="40346" rIns="80691" bIns="40346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61" name="Rectangle 9">
            <a:extLst>
              <a:ext uri="{FF2B5EF4-FFF2-40B4-BE49-F238E27FC236}">
                <a16:creationId xmlns:a16="http://schemas.microsoft.com/office/drawing/2014/main" id="{3BAE07A9-BC62-DD4A-B0AA-FF2305305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1763923"/>
            <a:ext cx="755968" cy="335986"/>
          </a:xfrm>
          <a:prstGeom prst="rect">
            <a:avLst/>
          </a:prstGeom>
          <a:solidFill>
            <a:srgbClr val="5FBD71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FBD71"/>
            </a:extrusionClr>
            <a:contourClr>
              <a:srgbClr val="5FBD7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220</a:t>
            </a:r>
          </a:p>
        </p:txBody>
      </p:sp>
      <p:sp>
        <p:nvSpPr>
          <p:cNvPr id="49162" name="Rectangle 10">
            <a:extLst>
              <a:ext uri="{FF2B5EF4-FFF2-40B4-BE49-F238E27FC236}">
                <a16:creationId xmlns:a16="http://schemas.microsoft.com/office/drawing/2014/main" id="{D181083D-F218-D149-97BC-27A172BE1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2183905"/>
            <a:ext cx="755968" cy="335986"/>
          </a:xfrm>
          <a:prstGeom prst="rect">
            <a:avLst/>
          </a:prstGeom>
          <a:solidFill>
            <a:srgbClr val="5FBD71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FBD71"/>
            </a:extrusionClr>
            <a:contourClr>
              <a:srgbClr val="5FBD7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657</a:t>
            </a:r>
          </a:p>
        </p:txBody>
      </p:sp>
      <p:sp>
        <p:nvSpPr>
          <p:cNvPr id="49163" name="Rectangle 11">
            <a:extLst>
              <a:ext uri="{FF2B5EF4-FFF2-40B4-BE49-F238E27FC236}">
                <a16:creationId xmlns:a16="http://schemas.microsoft.com/office/drawing/2014/main" id="{BE69A3C2-968B-4F42-8D41-3199C4F58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2939873"/>
            <a:ext cx="755968" cy="335986"/>
          </a:xfrm>
          <a:prstGeom prst="rect">
            <a:avLst/>
          </a:prstGeom>
          <a:solidFill>
            <a:srgbClr val="5FBD71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FBD71"/>
            </a:extrusionClr>
            <a:contourClr>
              <a:srgbClr val="5FBD7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401</a:t>
            </a:r>
          </a:p>
        </p:txBody>
      </p:sp>
      <p:sp>
        <p:nvSpPr>
          <p:cNvPr id="49164" name="Rectangle 12">
            <a:extLst>
              <a:ext uri="{FF2B5EF4-FFF2-40B4-BE49-F238E27FC236}">
                <a16:creationId xmlns:a16="http://schemas.microsoft.com/office/drawing/2014/main" id="{1EE3859D-3D34-3845-AAD6-48184748C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1679927"/>
            <a:ext cx="839964" cy="48864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691" tIns="40346" rIns="80691" bIns="40346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65" name="Rectangle 13">
            <a:extLst>
              <a:ext uri="{FF2B5EF4-FFF2-40B4-BE49-F238E27FC236}">
                <a16:creationId xmlns:a16="http://schemas.microsoft.com/office/drawing/2014/main" id="{0834F6E5-5A15-FF44-AD85-9ED0750DB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798" y="3176114"/>
            <a:ext cx="799716" cy="393733"/>
          </a:xfrm>
          <a:prstGeom prst="rect">
            <a:avLst/>
          </a:prstGeom>
          <a:solidFill>
            <a:srgbClr val="DC54AD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C54AD"/>
            </a:extrusionClr>
            <a:contourClr>
              <a:srgbClr val="DC54AD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66" name="Rectangle 14">
            <a:extLst>
              <a:ext uri="{FF2B5EF4-FFF2-40B4-BE49-F238E27FC236}">
                <a16:creationId xmlns:a16="http://schemas.microsoft.com/office/drawing/2014/main" id="{8236B2FA-9C30-8D4A-9654-F067D8A03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993" y="1601182"/>
            <a:ext cx="1440188" cy="5512263"/>
          </a:xfrm>
          <a:prstGeom prst="rect">
            <a:avLst/>
          </a:prstGeom>
          <a:noFill/>
          <a:ln w="635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69" name="Rectangle 17">
            <a:extLst>
              <a:ext uri="{FF2B5EF4-FFF2-40B4-BE49-F238E27FC236}">
                <a16:creationId xmlns:a16="http://schemas.microsoft.com/office/drawing/2014/main" id="{73562AB4-05EF-ED49-8399-1ED012874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798" y="2782380"/>
            <a:ext cx="799716" cy="393734"/>
          </a:xfrm>
          <a:prstGeom prst="rect">
            <a:avLst/>
          </a:prstGeom>
          <a:solidFill>
            <a:srgbClr val="5FBD71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FBD71"/>
            </a:extrusionClr>
            <a:contourClr>
              <a:srgbClr val="5FBD7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70" name="Rectangle 18">
            <a:extLst>
              <a:ext uri="{FF2B5EF4-FFF2-40B4-BE49-F238E27FC236}">
                <a16:creationId xmlns:a16="http://schemas.microsoft.com/office/drawing/2014/main" id="{32A3891C-61F9-114C-B8F3-DDFDDD576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798" y="4357312"/>
            <a:ext cx="799716" cy="393734"/>
          </a:xfrm>
          <a:prstGeom prst="rect">
            <a:avLst/>
          </a:prstGeom>
          <a:solidFill>
            <a:srgbClr val="FFCC18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CC18"/>
            </a:extrusionClr>
            <a:contourClr>
              <a:srgbClr val="FFCC18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71" name="Text Box 19">
            <a:extLst>
              <a:ext uri="{FF2B5EF4-FFF2-40B4-BE49-F238E27FC236}">
                <a16:creationId xmlns:a16="http://schemas.microsoft.com/office/drawing/2014/main" id="{A676697E-2F7F-3E49-B6F0-ACF59DB77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2539" y="3648594"/>
            <a:ext cx="274302" cy="62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72" name="Text Box 20">
            <a:extLst>
              <a:ext uri="{FF2B5EF4-FFF2-40B4-BE49-F238E27FC236}">
                <a16:creationId xmlns:a16="http://schemas.microsoft.com/office/drawing/2014/main" id="{3D6DE510-0910-5B44-95CD-018784BB1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280" y="4751046"/>
            <a:ext cx="1289002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1st level</a:t>
            </a:r>
            <a:b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table</a:t>
            </a:r>
          </a:p>
        </p:txBody>
      </p:sp>
      <p:cxnSp>
        <p:nvCxnSpPr>
          <p:cNvPr id="49173" name="AutoShape 21">
            <a:extLst>
              <a:ext uri="{FF2B5EF4-FFF2-40B4-BE49-F238E27FC236}">
                <a16:creationId xmlns:a16="http://schemas.microsoft.com/office/drawing/2014/main" id="{1048BCCB-D72B-0743-9273-82F7D4DD1F9D}"/>
              </a:ext>
            </a:extLst>
          </p:cNvPr>
          <p:cNvCxnSpPr>
            <a:cxnSpLocks noChangeShapeType="1"/>
            <a:stCxn id="49169" idx="3"/>
            <a:endCxn id="49160" idx="0"/>
          </p:cNvCxnSpPr>
          <p:nvPr/>
        </p:nvCxnSpPr>
        <p:spPr bwMode="auto">
          <a:xfrm flipV="1">
            <a:off x="6172514" y="1679928"/>
            <a:ext cx="799715" cy="130019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74" name="AutoShape 22">
            <a:extLst>
              <a:ext uri="{FF2B5EF4-FFF2-40B4-BE49-F238E27FC236}">
                <a16:creationId xmlns:a16="http://schemas.microsoft.com/office/drawing/2014/main" id="{CCA26FE2-63AD-464D-A9F2-9C378A2BF665}"/>
              </a:ext>
            </a:extLst>
          </p:cNvPr>
          <p:cNvCxnSpPr>
            <a:cxnSpLocks noChangeShapeType="1"/>
            <a:stCxn id="49165" idx="3"/>
            <a:endCxn id="49207" idx="0"/>
          </p:cNvCxnSpPr>
          <p:nvPr/>
        </p:nvCxnSpPr>
        <p:spPr bwMode="auto">
          <a:xfrm>
            <a:off x="6172514" y="3373855"/>
            <a:ext cx="799715" cy="153993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75" name="AutoShape 23">
            <a:extLst>
              <a:ext uri="{FF2B5EF4-FFF2-40B4-BE49-F238E27FC236}">
                <a16:creationId xmlns:a16="http://schemas.microsoft.com/office/drawing/2014/main" id="{40B4A557-550B-A746-9FB0-6F2C0E863370}"/>
              </a:ext>
            </a:extLst>
          </p:cNvPr>
          <p:cNvCxnSpPr>
            <a:cxnSpLocks noChangeShapeType="1"/>
            <a:stCxn id="49170" idx="3"/>
            <a:endCxn id="49213" idx="0"/>
          </p:cNvCxnSpPr>
          <p:nvPr/>
        </p:nvCxnSpPr>
        <p:spPr bwMode="auto">
          <a:xfrm>
            <a:off x="6172514" y="4555055"/>
            <a:ext cx="799715" cy="820714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76" name="Text Box 24">
            <a:extLst>
              <a:ext uri="{FF2B5EF4-FFF2-40B4-BE49-F238E27FC236}">
                <a16:creationId xmlns:a16="http://schemas.microsoft.com/office/drawing/2014/main" id="{F022DDDB-3EBE-8449-9698-9630202EC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048" y="6325978"/>
            <a:ext cx="1393198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2nd level</a:t>
            </a:r>
            <a:b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tables</a:t>
            </a:r>
          </a:p>
        </p:txBody>
      </p:sp>
      <p:sp>
        <p:nvSpPr>
          <p:cNvPr id="49177" name="Text Box 25">
            <a:extLst>
              <a:ext uri="{FF2B5EF4-FFF2-40B4-BE49-F238E27FC236}">
                <a16:creationId xmlns:a16="http://schemas.microsoft.com/office/drawing/2014/main" id="{DC07C7FA-2967-5A43-AF10-2E0139DFE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5879747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78" name="Text Box 26">
            <a:extLst>
              <a:ext uri="{FF2B5EF4-FFF2-40B4-BE49-F238E27FC236}">
                <a16:creationId xmlns:a16="http://schemas.microsoft.com/office/drawing/2014/main" id="{2679E74C-ECBA-CA41-A82E-818FD7ABA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3989829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79" name="Text Box 27">
            <a:extLst>
              <a:ext uri="{FF2B5EF4-FFF2-40B4-BE49-F238E27FC236}">
                <a16:creationId xmlns:a16="http://schemas.microsoft.com/office/drawing/2014/main" id="{704AAB3D-3FBC-3F4E-9CED-1A93DCCC6F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3438603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80" name="Text Box 28">
            <a:extLst>
              <a:ext uri="{FF2B5EF4-FFF2-40B4-BE49-F238E27FC236}">
                <a16:creationId xmlns:a16="http://schemas.microsoft.com/office/drawing/2014/main" id="{1532BC1C-266A-FB4F-A5A2-4C65CBA74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2887376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81" name="Text Box 29">
            <a:extLst>
              <a:ext uri="{FF2B5EF4-FFF2-40B4-BE49-F238E27FC236}">
                <a16:creationId xmlns:a16="http://schemas.microsoft.com/office/drawing/2014/main" id="{C7027FAA-EDC4-7D4A-B5B5-DF0271735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2336150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82" name="Text Box 30">
            <a:extLst>
              <a:ext uri="{FF2B5EF4-FFF2-40B4-BE49-F238E27FC236}">
                <a16:creationId xmlns:a16="http://schemas.microsoft.com/office/drawing/2014/main" id="{F753079E-3915-7944-8F99-C1AE6AEE6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1784924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83" name="Text Box 31">
            <a:extLst>
              <a:ext uri="{FF2B5EF4-FFF2-40B4-BE49-F238E27FC236}">
                <a16:creationId xmlns:a16="http://schemas.microsoft.com/office/drawing/2014/main" id="{3D06C06B-F2F4-8242-86E6-4B423BD1C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4541056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84" name="Text Box 32">
            <a:extLst>
              <a:ext uri="{FF2B5EF4-FFF2-40B4-BE49-F238E27FC236}">
                <a16:creationId xmlns:a16="http://schemas.microsoft.com/office/drawing/2014/main" id="{451315A2-5F13-184D-A6B6-9DEC38E21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5092281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85" name="Line 33">
            <a:extLst>
              <a:ext uri="{FF2B5EF4-FFF2-40B4-BE49-F238E27FC236}">
                <a16:creationId xmlns:a16="http://schemas.microsoft.com/office/drawing/2014/main" id="{172A6FA6-BC11-A448-A314-3E7CD36E3799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1548683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86" name="Line 34">
            <a:extLst>
              <a:ext uri="{FF2B5EF4-FFF2-40B4-BE49-F238E27FC236}">
                <a16:creationId xmlns:a16="http://schemas.microsoft.com/office/drawing/2014/main" id="{6065D68F-7A70-7D42-8FC6-1F744BA214C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2099909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87" name="Line 35">
            <a:extLst>
              <a:ext uri="{FF2B5EF4-FFF2-40B4-BE49-F238E27FC236}">
                <a16:creationId xmlns:a16="http://schemas.microsoft.com/office/drawing/2014/main" id="{E68EAFD1-BB93-874B-A3CB-6B4C6A0FF91D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2651136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88" name="Line 36">
            <a:extLst>
              <a:ext uri="{FF2B5EF4-FFF2-40B4-BE49-F238E27FC236}">
                <a16:creationId xmlns:a16="http://schemas.microsoft.com/office/drawing/2014/main" id="{5732998F-D0D5-5049-9FC0-FA3147B2FBB5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3202362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89" name="Line 37">
            <a:extLst>
              <a:ext uri="{FF2B5EF4-FFF2-40B4-BE49-F238E27FC236}">
                <a16:creationId xmlns:a16="http://schemas.microsoft.com/office/drawing/2014/main" id="{AB4D6371-8E21-2247-847A-4436E80C8347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3753589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90" name="Line 38">
            <a:extLst>
              <a:ext uri="{FF2B5EF4-FFF2-40B4-BE49-F238E27FC236}">
                <a16:creationId xmlns:a16="http://schemas.microsoft.com/office/drawing/2014/main" id="{416A5CED-D076-804F-BF70-0C56802FD8E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4304814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91" name="Line 39">
            <a:extLst>
              <a:ext uri="{FF2B5EF4-FFF2-40B4-BE49-F238E27FC236}">
                <a16:creationId xmlns:a16="http://schemas.microsoft.com/office/drawing/2014/main" id="{F8CBFFC6-B484-3149-817F-F59CB8A16E81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4856041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92" name="Line 40">
            <a:extLst>
              <a:ext uri="{FF2B5EF4-FFF2-40B4-BE49-F238E27FC236}">
                <a16:creationId xmlns:a16="http://schemas.microsoft.com/office/drawing/2014/main" id="{1B6A182B-6CAD-0C48-ACC7-F5A8B82FAA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5407267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93" name="Text Box 41">
            <a:extLst>
              <a:ext uri="{FF2B5EF4-FFF2-40B4-BE49-F238E27FC236}">
                <a16:creationId xmlns:a16="http://schemas.microsoft.com/office/drawing/2014/main" id="{B6372DDE-9076-BA4A-AFF6-B537767C5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1233698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49194" name="AutoShape 42">
            <a:extLst>
              <a:ext uri="{FF2B5EF4-FFF2-40B4-BE49-F238E27FC236}">
                <a16:creationId xmlns:a16="http://schemas.microsoft.com/office/drawing/2014/main" id="{9DA8CD3B-913F-864C-99C9-8532D93B769C}"/>
              </a:ext>
            </a:extLst>
          </p:cNvPr>
          <p:cNvCxnSpPr>
            <a:cxnSpLocks noChangeShapeType="1"/>
            <a:stCxn id="49161" idx="3"/>
            <a:endCxn id="49186" idx="0"/>
          </p:cNvCxnSpPr>
          <p:nvPr/>
        </p:nvCxnSpPr>
        <p:spPr bwMode="auto">
          <a:xfrm>
            <a:off x="7728196" y="1931916"/>
            <a:ext cx="1007957" cy="167993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5" name="AutoShape 43">
            <a:extLst>
              <a:ext uri="{FF2B5EF4-FFF2-40B4-BE49-F238E27FC236}">
                <a16:creationId xmlns:a16="http://schemas.microsoft.com/office/drawing/2014/main" id="{EC9A079A-3D9F-8841-8234-F8AB05FF6A46}"/>
              </a:ext>
            </a:extLst>
          </p:cNvPr>
          <p:cNvCxnSpPr>
            <a:cxnSpLocks noChangeShapeType="1"/>
            <a:stCxn id="49163" idx="3"/>
            <a:endCxn id="49187" idx="0"/>
          </p:cNvCxnSpPr>
          <p:nvPr/>
        </p:nvCxnSpPr>
        <p:spPr bwMode="auto">
          <a:xfrm flipV="1">
            <a:off x="7728196" y="2651137"/>
            <a:ext cx="1007957" cy="45673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6" name="AutoShape 44">
            <a:extLst>
              <a:ext uri="{FF2B5EF4-FFF2-40B4-BE49-F238E27FC236}">
                <a16:creationId xmlns:a16="http://schemas.microsoft.com/office/drawing/2014/main" id="{F52DEC4E-6EAA-5540-850B-85B379312E32}"/>
              </a:ext>
            </a:extLst>
          </p:cNvPr>
          <p:cNvCxnSpPr>
            <a:cxnSpLocks noChangeShapeType="1"/>
            <a:stCxn id="49162" idx="3"/>
            <a:endCxn id="49189" idx="0"/>
          </p:cNvCxnSpPr>
          <p:nvPr/>
        </p:nvCxnSpPr>
        <p:spPr bwMode="auto">
          <a:xfrm>
            <a:off x="7728196" y="2351899"/>
            <a:ext cx="1007957" cy="140169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7" name="AutoShape 45">
            <a:extLst>
              <a:ext uri="{FF2B5EF4-FFF2-40B4-BE49-F238E27FC236}">
                <a16:creationId xmlns:a16="http://schemas.microsoft.com/office/drawing/2014/main" id="{10541C33-F710-2F4C-ABC7-83B5AFCB5AB7}"/>
              </a:ext>
            </a:extLst>
          </p:cNvPr>
          <p:cNvCxnSpPr>
            <a:cxnSpLocks noChangeShapeType="1"/>
            <a:stCxn id="49155" idx="3"/>
            <a:endCxn id="49190" idx="0"/>
          </p:cNvCxnSpPr>
          <p:nvPr/>
        </p:nvCxnSpPr>
        <p:spPr bwMode="auto">
          <a:xfrm flipV="1">
            <a:off x="7728196" y="4304814"/>
            <a:ext cx="1007957" cy="1322943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8" name="AutoShape 46">
            <a:extLst>
              <a:ext uri="{FF2B5EF4-FFF2-40B4-BE49-F238E27FC236}">
                <a16:creationId xmlns:a16="http://schemas.microsoft.com/office/drawing/2014/main" id="{E2DD00A3-AE0B-F444-9AC4-A51179D04118}"/>
              </a:ext>
            </a:extLst>
          </p:cNvPr>
          <p:cNvCxnSpPr>
            <a:cxnSpLocks noChangeShapeType="1"/>
            <a:stCxn id="49156" idx="3"/>
            <a:endCxn id="49192" idx="0"/>
          </p:cNvCxnSpPr>
          <p:nvPr/>
        </p:nvCxnSpPr>
        <p:spPr bwMode="auto">
          <a:xfrm flipV="1">
            <a:off x="7728196" y="5407268"/>
            <a:ext cx="1007957" cy="640472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9" name="Line 47">
            <a:extLst>
              <a:ext uri="{FF2B5EF4-FFF2-40B4-BE49-F238E27FC236}">
                <a16:creationId xmlns:a16="http://schemas.microsoft.com/office/drawing/2014/main" id="{95BD77AA-8C20-FB4D-BCE8-F3ED285BF0A2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5643507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9200" name="AutoShape 48">
            <a:extLst>
              <a:ext uri="{FF2B5EF4-FFF2-40B4-BE49-F238E27FC236}">
                <a16:creationId xmlns:a16="http://schemas.microsoft.com/office/drawing/2014/main" id="{619F3BFD-1E24-5943-A6B1-31CF75B49698}"/>
              </a:ext>
            </a:extLst>
          </p:cNvPr>
          <p:cNvCxnSpPr>
            <a:cxnSpLocks noChangeShapeType="1"/>
            <a:stCxn id="49157" idx="3"/>
            <a:endCxn id="49191" idx="0"/>
          </p:cNvCxnSpPr>
          <p:nvPr/>
        </p:nvCxnSpPr>
        <p:spPr bwMode="auto">
          <a:xfrm flipV="1">
            <a:off x="7728196" y="4856042"/>
            <a:ext cx="1007957" cy="1947666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1" name="Text Box 49">
            <a:extLst>
              <a:ext uri="{FF2B5EF4-FFF2-40B4-BE49-F238E27FC236}">
                <a16:creationId xmlns:a16="http://schemas.microsoft.com/office/drawing/2014/main" id="{96A8776F-A175-BE47-BFB1-66BB3EB82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0625" y="6194733"/>
            <a:ext cx="1087024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main</a:t>
            </a:r>
            <a:b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49202" name="Rectangle 50">
            <a:extLst>
              <a:ext uri="{FF2B5EF4-FFF2-40B4-BE49-F238E27FC236}">
                <a16:creationId xmlns:a16="http://schemas.microsoft.com/office/drawing/2014/main" id="{15F0A99D-7535-FF41-8800-F500BFB09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798" y="2782380"/>
            <a:ext cx="843464" cy="196866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03" name="Text Box 51">
            <a:extLst>
              <a:ext uri="{FF2B5EF4-FFF2-40B4-BE49-F238E27FC236}">
                <a16:creationId xmlns:a16="http://schemas.microsoft.com/office/drawing/2014/main" id="{A5A484A8-7C78-5847-822F-EB91BA428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1970" y="4343313"/>
            <a:ext cx="244712" cy="50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691" tIns="40346" rIns="80691" bIns="40346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204" name="Rectangle 52">
            <a:extLst>
              <a:ext uri="{FF2B5EF4-FFF2-40B4-BE49-F238E27FC236}">
                <a16:creationId xmlns:a16="http://schemas.microsoft.com/office/drawing/2014/main" id="{53C22121-008F-B544-9EB2-CCB8A52CC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3611844"/>
            <a:ext cx="755968" cy="335986"/>
          </a:xfrm>
          <a:prstGeom prst="rect">
            <a:avLst/>
          </a:prstGeom>
          <a:solidFill>
            <a:srgbClr val="A84084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A84084"/>
            </a:extrusionClr>
            <a:contourClr>
              <a:srgbClr val="A84084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125</a:t>
            </a:r>
          </a:p>
        </p:txBody>
      </p:sp>
      <p:sp>
        <p:nvSpPr>
          <p:cNvPr id="49205" name="Rectangle 53">
            <a:extLst>
              <a:ext uri="{FF2B5EF4-FFF2-40B4-BE49-F238E27FC236}">
                <a16:creationId xmlns:a16="http://schemas.microsoft.com/office/drawing/2014/main" id="{9FC1CAF3-3413-A540-80D2-F7B337EF2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4031826"/>
            <a:ext cx="755968" cy="335986"/>
          </a:xfrm>
          <a:prstGeom prst="rect">
            <a:avLst/>
          </a:prstGeom>
          <a:solidFill>
            <a:srgbClr val="A84084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A84084"/>
            </a:extrusionClr>
            <a:contourClr>
              <a:srgbClr val="A84084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613</a:t>
            </a:r>
          </a:p>
        </p:txBody>
      </p:sp>
      <p:sp>
        <p:nvSpPr>
          <p:cNvPr id="49206" name="Rectangle 54">
            <a:extLst>
              <a:ext uri="{FF2B5EF4-FFF2-40B4-BE49-F238E27FC236}">
                <a16:creationId xmlns:a16="http://schemas.microsoft.com/office/drawing/2014/main" id="{807B119D-6BAC-0047-B5CF-4895D034F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4787793"/>
            <a:ext cx="755968" cy="335986"/>
          </a:xfrm>
          <a:prstGeom prst="rect">
            <a:avLst/>
          </a:prstGeom>
          <a:solidFill>
            <a:srgbClr val="A84084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A84084"/>
            </a:extrusionClr>
            <a:contourClr>
              <a:srgbClr val="A84084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961</a:t>
            </a:r>
          </a:p>
        </p:txBody>
      </p:sp>
      <p:sp>
        <p:nvSpPr>
          <p:cNvPr id="49207" name="Line 55">
            <a:extLst>
              <a:ext uri="{FF2B5EF4-FFF2-40B4-BE49-F238E27FC236}">
                <a16:creationId xmlns:a16="http://schemas.microsoft.com/office/drawing/2014/main" id="{09030B63-FF69-7D49-AD54-C545FE63D3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2229" y="3527848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691" tIns="40346" rIns="80691" bIns="40346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9208" name="AutoShape 56">
            <a:extLst>
              <a:ext uri="{FF2B5EF4-FFF2-40B4-BE49-F238E27FC236}">
                <a16:creationId xmlns:a16="http://schemas.microsoft.com/office/drawing/2014/main" id="{01679748-49DE-3049-88FD-8F5C8D90031D}"/>
              </a:ext>
            </a:extLst>
          </p:cNvPr>
          <p:cNvCxnSpPr>
            <a:cxnSpLocks noChangeShapeType="1"/>
            <a:stCxn id="49204" idx="3"/>
            <a:endCxn id="49185" idx="0"/>
          </p:cNvCxnSpPr>
          <p:nvPr/>
        </p:nvCxnSpPr>
        <p:spPr bwMode="auto">
          <a:xfrm flipV="1">
            <a:off x="7728196" y="1548683"/>
            <a:ext cx="1007957" cy="2231154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209" name="AutoShape 57">
            <a:extLst>
              <a:ext uri="{FF2B5EF4-FFF2-40B4-BE49-F238E27FC236}">
                <a16:creationId xmlns:a16="http://schemas.microsoft.com/office/drawing/2014/main" id="{C71DFE52-C883-B442-B5A6-9133086B81FF}"/>
              </a:ext>
            </a:extLst>
          </p:cNvPr>
          <p:cNvCxnSpPr>
            <a:cxnSpLocks noChangeShapeType="1"/>
            <a:stCxn id="49205" idx="3"/>
            <a:endCxn id="49188" idx="0"/>
          </p:cNvCxnSpPr>
          <p:nvPr/>
        </p:nvCxnSpPr>
        <p:spPr bwMode="auto">
          <a:xfrm flipV="1">
            <a:off x="7728196" y="3202362"/>
            <a:ext cx="1007957" cy="997457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210" name="AutoShape 58">
            <a:extLst>
              <a:ext uri="{FF2B5EF4-FFF2-40B4-BE49-F238E27FC236}">
                <a16:creationId xmlns:a16="http://schemas.microsoft.com/office/drawing/2014/main" id="{7549FF16-72A6-DA4E-A571-3B0C173744DE}"/>
              </a:ext>
            </a:extLst>
          </p:cNvPr>
          <p:cNvCxnSpPr>
            <a:cxnSpLocks noChangeShapeType="1"/>
            <a:stCxn id="49206" idx="3"/>
            <a:endCxn id="49199" idx="0"/>
          </p:cNvCxnSpPr>
          <p:nvPr/>
        </p:nvCxnSpPr>
        <p:spPr bwMode="auto">
          <a:xfrm>
            <a:off x="7728196" y="4955786"/>
            <a:ext cx="1007957" cy="687721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11" name="Rectangle 59">
            <a:extLst>
              <a:ext uri="{FF2B5EF4-FFF2-40B4-BE49-F238E27FC236}">
                <a16:creationId xmlns:a16="http://schemas.microsoft.com/office/drawing/2014/main" id="{C7973DE6-8355-7B4B-8B7C-B44394859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3527848"/>
            <a:ext cx="839964" cy="48864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691" tIns="40346" rIns="80691" bIns="40346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12" name="Text Box 60">
            <a:extLst>
              <a:ext uri="{FF2B5EF4-FFF2-40B4-BE49-F238E27FC236}">
                <a16:creationId xmlns:a16="http://schemas.microsoft.com/office/drawing/2014/main" id="{0A456BD8-7DEA-5247-8A88-DA2273DEA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1970" y="6191234"/>
            <a:ext cx="244712" cy="50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691" tIns="40346" rIns="80691" bIns="40346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213" name="Line 61">
            <a:extLst>
              <a:ext uri="{FF2B5EF4-FFF2-40B4-BE49-F238E27FC236}">
                <a16:creationId xmlns:a16="http://schemas.microsoft.com/office/drawing/2014/main" id="{5422F383-B944-F94E-B2E4-75B21E5E9C9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2229" y="5375768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691" tIns="40346" rIns="80691" bIns="40346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14" name="Rectangle 62">
            <a:extLst>
              <a:ext uri="{FF2B5EF4-FFF2-40B4-BE49-F238E27FC236}">
                <a16:creationId xmlns:a16="http://schemas.microsoft.com/office/drawing/2014/main" id="{E03A5099-C1FF-1E46-8200-EB909753A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1548684"/>
            <a:ext cx="799716" cy="236239"/>
          </a:xfrm>
          <a:prstGeom prst="rect">
            <a:avLst/>
          </a:prstGeom>
          <a:solidFill>
            <a:srgbClr val="803165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803165"/>
            </a:extrusionClr>
            <a:contourClr>
              <a:srgbClr val="803165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15" name="Rectangle 63">
            <a:extLst>
              <a:ext uri="{FF2B5EF4-FFF2-40B4-BE49-F238E27FC236}">
                <a16:creationId xmlns:a16="http://schemas.microsoft.com/office/drawing/2014/main" id="{C5BE5B33-BE93-294C-A841-90C3DB86E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2099910"/>
            <a:ext cx="799716" cy="236240"/>
          </a:xfrm>
          <a:prstGeom prst="rect">
            <a:avLst/>
          </a:prstGeom>
          <a:solidFill>
            <a:srgbClr val="48905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489056"/>
            </a:extrusionClr>
            <a:contourClr>
              <a:srgbClr val="48905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16" name="Rectangle 64">
            <a:extLst>
              <a:ext uri="{FF2B5EF4-FFF2-40B4-BE49-F238E27FC236}">
                <a16:creationId xmlns:a16="http://schemas.microsoft.com/office/drawing/2014/main" id="{8F84FFC0-E50A-754C-879A-1FC6F37F4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2651136"/>
            <a:ext cx="799716" cy="236239"/>
          </a:xfrm>
          <a:prstGeom prst="rect">
            <a:avLst/>
          </a:prstGeom>
          <a:solidFill>
            <a:srgbClr val="48905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489056"/>
            </a:extrusionClr>
            <a:contourClr>
              <a:srgbClr val="48905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17" name="Rectangle 65">
            <a:extLst>
              <a:ext uri="{FF2B5EF4-FFF2-40B4-BE49-F238E27FC236}">
                <a16:creationId xmlns:a16="http://schemas.microsoft.com/office/drawing/2014/main" id="{A532C115-CED8-784F-815E-1A384AE0B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3202363"/>
            <a:ext cx="799716" cy="236240"/>
          </a:xfrm>
          <a:prstGeom prst="rect">
            <a:avLst/>
          </a:prstGeom>
          <a:solidFill>
            <a:srgbClr val="803165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803165"/>
            </a:extrusionClr>
            <a:contourClr>
              <a:srgbClr val="803165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18" name="Rectangle 66">
            <a:extLst>
              <a:ext uri="{FF2B5EF4-FFF2-40B4-BE49-F238E27FC236}">
                <a16:creationId xmlns:a16="http://schemas.microsoft.com/office/drawing/2014/main" id="{D726C2FE-131B-C847-8DE5-DA754E39C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3753589"/>
            <a:ext cx="799716" cy="236239"/>
          </a:xfrm>
          <a:prstGeom prst="rect">
            <a:avLst/>
          </a:prstGeom>
          <a:solidFill>
            <a:srgbClr val="48905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489056"/>
            </a:extrusionClr>
            <a:contourClr>
              <a:srgbClr val="48905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19" name="Rectangle 67">
            <a:extLst>
              <a:ext uri="{FF2B5EF4-FFF2-40B4-BE49-F238E27FC236}">
                <a16:creationId xmlns:a16="http://schemas.microsoft.com/office/drawing/2014/main" id="{5C45164D-873C-5744-8826-F4BAE8A3C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4304815"/>
            <a:ext cx="799716" cy="236240"/>
          </a:xfrm>
          <a:prstGeom prst="rect">
            <a:avLst/>
          </a:prstGeom>
          <a:solidFill>
            <a:srgbClr val="95770D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95770D"/>
            </a:extrusionClr>
            <a:contourClr>
              <a:srgbClr val="95770D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20" name="Rectangle 68">
            <a:extLst>
              <a:ext uri="{FF2B5EF4-FFF2-40B4-BE49-F238E27FC236}">
                <a16:creationId xmlns:a16="http://schemas.microsoft.com/office/drawing/2014/main" id="{AF2A24C2-105E-DE44-B661-2CB3F8DD2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4856041"/>
            <a:ext cx="799716" cy="236239"/>
          </a:xfrm>
          <a:prstGeom prst="rect">
            <a:avLst/>
          </a:prstGeom>
          <a:solidFill>
            <a:srgbClr val="95770D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95770D"/>
            </a:extrusionClr>
            <a:contourClr>
              <a:srgbClr val="95770D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21" name="Rectangle 69">
            <a:extLst>
              <a:ext uri="{FF2B5EF4-FFF2-40B4-BE49-F238E27FC236}">
                <a16:creationId xmlns:a16="http://schemas.microsoft.com/office/drawing/2014/main" id="{12C4B711-8F15-F646-BEAF-2C523AC4E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5407268"/>
            <a:ext cx="799716" cy="236240"/>
          </a:xfrm>
          <a:prstGeom prst="rect">
            <a:avLst/>
          </a:prstGeom>
          <a:solidFill>
            <a:srgbClr val="95770D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95770D"/>
            </a:extrusionClr>
            <a:contourClr>
              <a:srgbClr val="95770D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22" name="Rectangle 70">
            <a:extLst>
              <a:ext uri="{FF2B5EF4-FFF2-40B4-BE49-F238E27FC236}">
                <a16:creationId xmlns:a16="http://schemas.microsoft.com/office/drawing/2014/main" id="{5E852FF1-B556-BB4F-9D0B-BE46C6CA0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1233697"/>
            <a:ext cx="839964" cy="496103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442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86020A2-4284-7D4C-A213-10EE010A9F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on two-level page tables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D631BDEF-CA93-954B-B2AD-C75918D616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Tradeoffs between 1st and 2nd level page table sizes</a:t>
            </a:r>
          </a:p>
          <a:p>
            <a:pPr lvl="1"/>
            <a:r>
              <a:rPr lang="en-US" altLang="en-US"/>
              <a:t>Total number of bits indexing 1st and 2nd level table is constant for a given page size and logical address length</a:t>
            </a:r>
          </a:p>
          <a:p>
            <a:pPr lvl="1"/>
            <a:r>
              <a:rPr lang="en-US" altLang="en-US"/>
              <a:t>Tradeoff between number of bits indexing 1st and number indexing 2nd level tables</a:t>
            </a:r>
          </a:p>
          <a:p>
            <a:pPr lvl="2"/>
            <a:r>
              <a:rPr lang="en-US" altLang="en-US"/>
              <a:t>More bits in 1st level: fine granularity at 2nd level</a:t>
            </a:r>
          </a:p>
          <a:p>
            <a:pPr lvl="2"/>
            <a:r>
              <a:rPr lang="en-US" altLang="en-US"/>
              <a:t>Fewer bits in 1st level: maybe less wasted space?</a:t>
            </a:r>
          </a:p>
          <a:p>
            <a:r>
              <a:rPr lang="en-US" altLang="en-US"/>
              <a:t>All addresses in table are physical addresses</a:t>
            </a:r>
          </a:p>
          <a:p>
            <a:r>
              <a:rPr lang="en-US" altLang="en-US"/>
              <a:t>Protection bits kept in 2nd level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62BEB7-B7D7-9E42-AF26-7340B38BBC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841C8E-EF71-3342-8263-0011A85775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882B4EF3-EEDD-AD49-84F4-A4378F91E7F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48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7924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4" name="Rectangle 14">
            <a:extLst>
              <a:ext uri="{FF2B5EF4-FFF2-40B4-BE49-F238E27FC236}">
                <a16:creationId xmlns:a16="http://schemas.microsoft.com/office/drawing/2014/main" id="{2730052A-2D99-3744-B09E-DAFE150A72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Two-level paging: example</a:t>
            </a:r>
          </a:p>
        </p:txBody>
      </p:sp>
      <p:sp>
        <p:nvSpPr>
          <p:cNvPr id="51215" name="Rectangle 15">
            <a:extLst>
              <a:ext uri="{FF2B5EF4-FFF2-40B4-BE49-F238E27FC236}">
                <a16:creationId xmlns:a16="http://schemas.microsoft.com/office/drawing/2014/main" id="{8F62DC9E-4348-5945-B8AF-BEC3D59DDC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205"/>
              <a:t>System characteristics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8 KB pages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32-bit logical address divided into 13 bit page offset, 19 bit page number</a:t>
            </a:r>
          </a:p>
          <a:p>
            <a:pPr>
              <a:lnSpc>
                <a:spcPct val="90000"/>
              </a:lnSpc>
            </a:pPr>
            <a:r>
              <a:rPr lang="en-US" altLang="en-US" sz="2205"/>
              <a:t>Page number divided into: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10 bit page number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9 bit page offset</a:t>
            </a:r>
          </a:p>
          <a:p>
            <a:pPr>
              <a:lnSpc>
                <a:spcPct val="90000"/>
              </a:lnSpc>
            </a:pPr>
            <a:r>
              <a:rPr lang="en-US" altLang="en-US" sz="2205"/>
              <a:t>Logical address looks like this: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p</a:t>
            </a:r>
            <a:r>
              <a:rPr lang="en-US" altLang="en-US" sz="1984" baseline="-25000"/>
              <a:t>1</a:t>
            </a:r>
            <a:r>
              <a:rPr lang="en-US" altLang="en-US" sz="1984"/>
              <a:t> is an index into the 1st level page table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p</a:t>
            </a:r>
            <a:r>
              <a:rPr lang="en-US" altLang="en-US" sz="1984" baseline="-25000"/>
              <a:t>2</a:t>
            </a:r>
            <a:r>
              <a:rPr lang="en-US" altLang="en-US" sz="1984"/>
              <a:t> is an index into the 2nd level page table pointed to by p</a:t>
            </a:r>
            <a:r>
              <a:rPr lang="en-US" altLang="en-US" sz="1984" baseline="-25000"/>
              <a:t>1</a:t>
            </a:r>
            <a:r>
              <a:rPr lang="en-US" altLang="en-US" sz="1984"/>
              <a:t> 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8EDC9CB-1C47-C845-BC1F-9E9691475B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847CA77-E2D5-DE4D-B157-7E4B104DF8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B24106C2-748E-3545-B237-F6EDE917E6C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49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1204" name="Rectangle 4">
            <a:extLst>
              <a:ext uri="{FF2B5EF4-FFF2-40B4-BE49-F238E27FC236}">
                <a16:creationId xmlns:a16="http://schemas.microsoft.com/office/drawing/2014/main" id="{DE754463-41CA-074A-9E2A-5025CE6FC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953" y="5433517"/>
            <a:ext cx="1793673" cy="393733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flatTx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 = 10 bits</a:t>
            </a:r>
          </a:p>
        </p:txBody>
      </p:sp>
      <p:sp>
        <p:nvSpPr>
          <p:cNvPr id="51205" name="Rectangle 5">
            <a:extLst>
              <a:ext uri="{FF2B5EF4-FFF2-40B4-BE49-F238E27FC236}">
                <a16:creationId xmlns:a16="http://schemas.microsoft.com/office/drawing/2014/main" id="{480650CF-7F15-224E-82D1-86421677E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9629" y="5433517"/>
            <a:ext cx="1611680" cy="393733"/>
          </a:xfrm>
          <a:prstGeom prst="rect">
            <a:avLst/>
          </a:prstGeom>
          <a:solidFill>
            <a:srgbClr val="DA456B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06" name="Rectangle 6">
            <a:extLst>
              <a:ext uri="{FF2B5EF4-FFF2-40B4-BE49-F238E27FC236}">
                <a16:creationId xmlns:a16="http://schemas.microsoft.com/office/drawing/2014/main" id="{D445D80B-621F-8846-A76F-9782CCB5F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808" y="5433517"/>
            <a:ext cx="2330900" cy="39373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07" name="Rectangle 7">
            <a:extLst>
              <a:ext uri="{FF2B5EF4-FFF2-40B4-BE49-F238E27FC236}">
                <a16:creationId xmlns:a16="http://schemas.microsoft.com/office/drawing/2014/main" id="{857C5F9A-A99F-2C43-AC73-CFAF60EFB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9629" y="5433517"/>
            <a:ext cx="1361441" cy="39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 = 9 bits</a:t>
            </a:r>
          </a:p>
        </p:txBody>
      </p:sp>
      <p:sp>
        <p:nvSpPr>
          <p:cNvPr id="51208" name="Rectangle 8">
            <a:extLst>
              <a:ext uri="{FF2B5EF4-FFF2-40B4-BE49-F238E27FC236}">
                <a16:creationId xmlns:a16="http://schemas.microsoft.com/office/drawing/2014/main" id="{FEC3EA80-18D6-B14E-B833-C12F4DF0A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0549" y="5433517"/>
            <a:ext cx="1889919" cy="39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offset = 13 bits</a:t>
            </a:r>
          </a:p>
        </p:txBody>
      </p:sp>
      <p:sp>
        <p:nvSpPr>
          <p:cNvPr id="51209" name="AutoShape 9">
            <a:extLst>
              <a:ext uri="{FF2B5EF4-FFF2-40B4-BE49-F238E27FC236}">
                <a16:creationId xmlns:a16="http://schemas.microsoft.com/office/drawing/2014/main" id="{430DFD64-E94E-A64F-BFC8-582337A9A4BB}"/>
              </a:ext>
            </a:extLst>
          </p:cNvPr>
          <p:cNvSpPr>
            <a:spLocks/>
          </p:cNvSpPr>
          <p:nvPr/>
        </p:nvSpPr>
        <p:spPr bwMode="auto">
          <a:xfrm rot="5400000">
            <a:off x="3353385" y="3604845"/>
            <a:ext cx="178492" cy="3363355"/>
          </a:xfrm>
          <a:prstGeom prst="leftBrace">
            <a:avLst>
              <a:gd name="adj1" fmla="val 15702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10" name="AutoShape 10">
            <a:extLst>
              <a:ext uri="{FF2B5EF4-FFF2-40B4-BE49-F238E27FC236}">
                <a16:creationId xmlns:a16="http://schemas.microsoft.com/office/drawing/2014/main" id="{E4F07A17-F35B-1F41-B4D9-D09AFD5EB97C}"/>
              </a:ext>
            </a:extLst>
          </p:cNvPr>
          <p:cNvSpPr>
            <a:spLocks/>
          </p:cNvSpPr>
          <p:nvPr/>
        </p:nvSpPr>
        <p:spPr bwMode="auto">
          <a:xfrm rot="5400000">
            <a:off x="6208387" y="4123697"/>
            <a:ext cx="146994" cy="2315151"/>
          </a:xfrm>
          <a:prstGeom prst="leftBrace">
            <a:avLst>
              <a:gd name="adj1" fmla="val 1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11" name="Rectangle 11">
            <a:extLst>
              <a:ext uri="{FF2B5EF4-FFF2-40B4-BE49-F238E27FC236}">
                <a16:creationId xmlns:a16="http://schemas.microsoft.com/office/drawing/2014/main" id="{882A9EE6-3EC2-A54D-A784-BAA1F86D9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0052" y="4803544"/>
            <a:ext cx="1889919" cy="39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offset</a:t>
            </a:r>
          </a:p>
        </p:txBody>
      </p:sp>
      <p:sp>
        <p:nvSpPr>
          <p:cNvPr id="51212" name="Rectangle 12">
            <a:extLst>
              <a:ext uri="{FF2B5EF4-FFF2-40B4-BE49-F238E27FC236}">
                <a16:creationId xmlns:a16="http://schemas.microsoft.com/office/drawing/2014/main" id="{6309A1FC-F0F5-4E4B-9B5E-A4EC8677F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0172" y="4803544"/>
            <a:ext cx="1889919" cy="39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number</a:t>
            </a:r>
          </a:p>
        </p:txBody>
      </p:sp>
    </p:spTree>
    <p:extLst>
      <p:ext uri="{BB962C8B-B14F-4D97-AF65-F5344CB8AC3E}">
        <p14:creationId xmlns:p14="http://schemas.microsoft.com/office/powerpoint/2010/main" val="432103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2D4C-AC24-42B5-A24D-E528052B7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Muddiest Points (Page Replacement Algorithms)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8451C-85DD-4019-B4CF-3E3540CE3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why is page replacement necessary again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NRU</a:t>
            </a:r>
          </a:p>
          <a:p>
            <a:pPr lvl="1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NRU page classes</a:t>
            </a:r>
          </a:p>
          <a:p>
            <a:pPr lvl="1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how does hardware set dirty and reference bits in NRU?</a:t>
            </a:r>
          </a:p>
          <a:p>
            <a:pPr lvl="1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What if there is a tie even after considering both the R and D bit</a:t>
            </a:r>
          </a:p>
          <a:p>
            <a:pPr lvl="1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NRU vs LRU</a:t>
            </a:r>
          </a:p>
          <a:p>
            <a:pPr lvl="1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The NRU Algorithm has a component of the algorithm at 3 different times; is this true for all page replacement algorithms?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Optimal Page replacement</a:t>
            </a:r>
          </a:p>
          <a:p>
            <a:pPr lvl="1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OPT examples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33962-2490-4860-A144-2AAB0DC3FA1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DFC69-DEF2-452B-8C1D-F968F73100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9959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2" name="Rectangle 8">
            <a:extLst>
              <a:ext uri="{FF2B5EF4-FFF2-40B4-BE49-F238E27FC236}">
                <a16:creationId xmlns:a16="http://schemas.microsoft.com/office/drawing/2014/main" id="{632FEAE1-AB80-CA43-8496-99E0413E08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2-level address translation example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1AEDFE-1E83-4744-BAC0-CDC6F10DE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" name="Footer Placeholder 2">
            <a:extLst>
              <a:ext uri="{FF2B5EF4-FFF2-40B4-BE49-F238E27FC236}">
                <a16:creationId xmlns:a16="http://schemas.microsoft.com/office/drawing/2014/main" id="{AB0BD055-4A34-CF4E-8605-2309EE6966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</a:p>
        </p:txBody>
      </p:sp>
      <p:sp>
        <p:nvSpPr>
          <p:cNvPr id="54" name="Slide Number Placeholder 3">
            <a:extLst>
              <a:ext uri="{FF2B5EF4-FFF2-40B4-BE49-F238E27FC236}">
                <a16:creationId xmlns:a16="http://schemas.microsoft.com/office/drawing/2014/main" id="{9EBE2200-50E9-FE44-B92C-9F63C605E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2311FD91-D742-F448-9951-6026283200C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50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2226" name="Line 2">
            <a:extLst>
              <a:ext uri="{FF2B5EF4-FFF2-40B4-BE49-F238E27FC236}">
                <a16:creationId xmlns:a16="http://schemas.microsoft.com/office/drawing/2014/main" id="{94663B0A-4EE2-AD49-911D-EBCDE01F5A8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32446" y="3779837"/>
            <a:ext cx="0" cy="41998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EF4ED55E-F0D2-934C-B649-B142FA2EF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0603" y="4451808"/>
            <a:ext cx="755968" cy="2267903"/>
          </a:xfrm>
          <a:prstGeom prst="rect">
            <a:avLst/>
          </a:prstGeom>
          <a:solidFill>
            <a:srgbClr val="AAAAAA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28" name="Text Box 4">
            <a:extLst>
              <a:ext uri="{FF2B5EF4-FFF2-40B4-BE49-F238E27FC236}">
                <a16:creationId xmlns:a16="http://schemas.microsoft.com/office/drawing/2014/main" id="{DDBB0169-E66C-CC46-8A69-49F0B6B71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341" y="5291773"/>
            <a:ext cx="235894" cy="54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2229" name="Text Box 5">
            <a:extLst>
              <a:ext uri="{FF2B5EF4-FFF2-40B4-BE49-F238E27FC236}">
                <a16:creationId xmlns:a16="http://schemas.microsoft.com/office/drawing/2014/main" id="{BBC569D3-469E-7544-B58D-BE41C930E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341" y="6215733"/>
            <a:ext cx="235894" cy="54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B6B09C32-A84F-9747-B94A-C83F39873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946" y="3779837"/>
            <a:ext cx="755968" cy="2267903"/>
          </a:xfrm>
          <a:prstGeom prst="rect">
            <a:avLst/>
          </a:prstGeom>
          <a:solidFill>
            <a:srgbClr val="AAAAAA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1" name="Line 7">
            <a:extLst>
              <a:ext uri="{FF2B5EF4-FFF2-40B4-BE49-F238E27FC236}">
                <a16:creationId xmlns:a16="http://schemas.microsoft.com/office/drawing/2014/main" id="{03124DEC-A4F7-804A-91FC-0EABC65C6D1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16352" y="4451808"/>
            <a:ext cx="0" cy="41998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3" name="Rectangle 9">
            <a:extLst>
              <a:ext uri="{FF2B5EF4-FFF2-40B4-BE49-F238E27FC236}">
                <a16:creationId xmlns:a16="http://schemas.microsoft.com/office/drawing/2014/main" id="{93FD20CD-7BBA-6E4F-A464-59DACBCF7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263" y="2204905"/>
            <a:ext cx="1793672" cy="393734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flatTx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 = 10 bits</a:t>
            </a:r>
          </a:p>
        </p:txBody>
      </p:sp>
      <p:sp>
        <p:nvSpPr>
          <p:cNvPr id="52234" name="Rectangle 10">
            <a:extLst>
              <a:ext uri="{FF2B5EF4-FFF2-40B4-BE49-F238E27FC236}">
                <a16:creationId xmlns:a16="http://schemas.microsoft.com/office/drawing/2014/main" id="{4D238D3F-B94A-0147-B873-F1D40409C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936" y="2204905"/>
            <a:ext cx="1611681" cy="393734"/>
          </a:xfrm>
          <a:prstGeom prst="rect">
            <a:avLst/>
          </a:prstGeom>
          <a:solidFill>
            <a:srgbClr val="DA456B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 = 9 bits</a:t>
            </a:r>
            <a:endParaRPr kumimoji="0" lang="en-US" alt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5" name="Rectangle 11">
            <a:extLst>
              <a:ext uri="{FF2B5EF4-FFF2-40B4-BE49-F238E27FC236}">
                <a16:creationId xmlns:a16="http://schemas.microsoft.com/office/drawing/2014/main" id="{AC1BF394-06DF-0948-8FBA-12501A93A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117" y="2204905"/>
            <a:ext cx="2330900" cy="393734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offset = 13 bits</a:t>
            </a:r>
            <a:endParaRPr kumimoji="0" lang="en-US" alt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6" name="AutoShape 12">
            <a:extLst>
              <a:ext uri="{FF2B5EF4-FFF2-40B4-BE49-F238E27FC236}">
                <a16:creationId xmlns:a16="http://schemas.microsoft.com/office/drawing/2014/main" id="{1E52DCC9-9D2B-DB4D-AE86-2A63D51C024A}"/>
              </a:ext>
            </a:extLst>
          </p:cNvPr>
          <p:cNvSpPr>
            <a:spLocks/>
          </p:cNvSpPr>
          <p:nvPr/>
        </p:nvSpPr>
        <p:spPr bwMode="auto">
          <a:xfrm rot="5400000">
            <a:off x="2025192" y="344735"/>
            <a:ext cx="131244" cy="3379104"/>
          </a:xfrm>
          <a:prstGeom prst="leftBrace">
            <a:avLst>
              <a:gd name="adj1" fmla="val 21455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7" name="AutoShape 13">
            <a:extLst>
              <a:ext uri="{FF2B5EF4-FFF2-40B4-BE49-F238E27FC236}">
                <a16:creationId xmlns:a16="http://schemas.microsoft.com/office/drawing/2014/main" id="{E7EDF464-7CC9-DD44-AC25-250E48337DB8}"/>
              </a:ext>
            </a:extLst>
          </p:cNvPr>
          <p:cNvSpPr>
            <a:spLocks/>
          </p:cNvSpPr>
          <p:nvPr/>
        </p:nvSpPr>
        <p:spPr bwMode="auto">
          <a:xfrm rot="5400000">
            <a:off x="4822447" y="926585"/>
            <a:ext cx="215240" cy="2299401"/>
          </a:xfrm>
          <a:prstGeom prst="leftBrace">
            <a:avLst>
              <a:gd name="adj1" fmla="val 8902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8" name="Rectangle 14">
            <a:extLst>
              <a:ext uri="{FF2B5EF4-FFF2-40B4-BE49-F238E27FC236}">
                <a16:creationId xmlns:a16="http://schemas.microsoft.com/office/drawing/2014/main" id="{D6E38AAF-078E-D74C-97BB-20080D06D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0360" y="1574932"/>
            <a:ext cx="1889919" cy="393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offset</a:t>
            </a:r>
          </a:p>
        </p:txBody>
      </p:sp>
      <p:sp>
        <p:nvSpPr>
          <p:cNvPr id="52239" name="Rectangle 15">
            <a:extLst>
              <a:ext uri="{FF2B5EF4-FFF2-40B4-BE49-F238E27FC236}">
                <a16:creationId xmlns:a16="http://schemas.microsoft.com/office/drawing/2014/main" id="{328608A1-D308-884C-A336-7E28ACBD2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480" y="1574932"/>
            <a:ext cx="1889919" cy="393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number</a:t>
            </a:r>
          </a:p>
        </p:txBody>
      </p:sp>
      <p:cxnSp>
        <p:nvCxnSpPr>
          <p:cNvPr id="52240" name="AutoShape 16">
            <a:extLst>
              <a:ext uri="{FF2B5EF4-FFF2-40B4-BE49-F238E27FC236}">
                <a16:creationId xmlns:a16="http://schemas.microsoft.com/office/drawing/2014/main" id="{ADE0DD26-F5F2-AA46-A7D7-613684CBDB49}"/>
              </a:ext>
            </a:extLst>
          </p:cNvPr>
          <p:cNvCxnSpPr>
            <a:cxnSpLocks noChangeShapeType="1"/>
            <a:stCxn id="52233" idx="2"/>
            <a:endCxn id="52247" idx="1"/>
          </p:cNvCxnSpPr>
          <p:nvPr/>
        </p:nvCxnSpPr>
        <p:spPr bwMode="auto">
          <a:xfrm rot="16200000" flipH="1">
            <a:off x="106460" y="3790277"/>
            <a:ext cx="2640814" cy="257537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241" name="Rectangle 17">
            <a:extLst>
              <a:ext uri="{FF2B5EF4-FFF2-40B4-BE49-F238E27FC236}">
                <a16:creationId xmlns:a16="http://schemas.microsoft.com/office/drawing/2014/main" id="{1B67FBAF-133E-A240-BB19-B9F411436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946" y="4283816"/>
            <a:ext cx="154205" cy="484234"/>
          </a:xfrm>
          <a:prstGeom prst="rect">
            <a:avLst/>
          </a:prstGeom>
          <a:solidFill>
            <a:srgbClr val="00E1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00E100"/>
            </a:extrusionClr>
            <a:contourClr>
              <a:srgbClr val="00E1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42" name="Rectangle 18">
            <a:extLst>
              <a:ext uri="{FF2B5EF4-FFF2-40B4-BE49-F238E27FC236}">
                <a16:creationId xmlns:a16="http://schemas.microsoft.com/office/drawing/2014/main" id="{0A978368-AC2D-9440-BC84-C9AC6A7E2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946" y="3779838"/>
            <a:ext cx="154205" cy="484234"/>
          </a:xfrm>
          <a:prstGeom prst="rect">
            <a:avLst/>
          </a:prstGeom>
          <a:solidFill>
            <a:srgbClr val="00E1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00E100"/>
            </a:extrusionClr>
            <a:contourClr>
              <a:srgbClr val="00E1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43" name="Rectangle 19">
            <a:extLst>
              <a:ext uri="{FF2B5EF4-FFF2-40B4-BE49-F238E27FC236}">
                <a16:creationId xmlns:a16="http://schemas.microsoft.com/office/drawing/2014/main" id="{13EC493E-CFAB-CA4C-9809-C12293C54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946" y="5123780"/>
            <a:ext cx="154205" cy="484234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44" name="Text Box 20">
            <a:extLst>
              <a:ext uri="{FF2B5EF4-FFF2-40B4-BE49-F238E27FC236}">
                <a16:creationId xmlns:a16="http://schemas.microsoft.com/office/drawing/2014/main" id="{C8856257-0769-704A-A29F-A77F78FE9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1686" y="4619801"/>
            <a:ext cx="235894" cy="54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2245" name="Text Box 21">
            <a:extLst>
              <a:ext uri="{FF2B5EF4-FFF2-40B4-BE49-F238E27FC236}">
                <a16:creationId xmlns:a16="http://schemas.microsoft.com/office/drawing/2014/main" id="{DE1A7F8C-2007-4D49-AC5B-3B77C4CAB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8652" y="3779837"/>
            <a:ext cx="288793" cy="39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2246" name="Text Box 22">
            <a:extLst>
              <a:ext uri="{FF2B5EF4-FFF2-40B4-BE49-F238E27FC236}">
                <a16:creationId xmlns:a16="http://schemas.microsoft.com/office/drawing/2014/main" id="{4F3C9D9B-3B40-C841-9092-9AC73420F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8652" y="4283816"/>
            <a:ext cx="288793" cy="39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2247" name="Text Box 23">
            <a:extLst>
              <a:ext uri="{FF2B5EF4-FFF2-40B4-BE49-F238E27FC236}">
                <a16:creationId xmlns:a16="http://schemas.microsoft.com/office/drawing/2014/main" id="{F76C59CD-DBD9-B647-A6B9-2D9BF01C1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636" y="5039783"/>
            <a:ext cx="378561" cy="39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2248" name="Text Box 24">
            <a:extLst>
              <a:ext uri="{FF2B5EF4-FFF2-40B4-BE49-F238E27FC236}">
                <a16:creationId xmlns:a16="http://schemas.microsoft.com/office/drawing/2014/main" id="{0B4252D9-1FFF-EE45-9326-9127ABFBA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1686" y="5543762"/>
            <a:ext cx="235894" cy="54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2249" name="Rectangle 25">
            <a:extLst>
              <a:ext uri="{FF2B5EF4-FFF2-40B4-BE49-F238E27FC236}">
                <a16:creationId xmlns:a16="http://schemas.microsoft.com/office/drawing/2014/main" id="{B34144BF-7CB9-F743-A8E5-364143324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0603" y="4488558"/>
            <a:ext cx="154205" cy="484234"/>
          </a:xfrm>
          <a:prstGeom prst="rect">
            <a:avLst/>
          </a:prstGeom>
          <a:solidFill>
            <a:srgbClr val="82293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82293F"/>
            </a:extrusionClr>
            <a:contourClr>
              <a:srgbClr val="82293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50" name="Rectangle 26">
            <a:extLst>
              <a:ext uri="{FF2B5EF4-FFF2-40B4-BE49-F238E27FC236}">
                <a16:creationId xmlns:a16="http://schemas.microsoft.com/office/drawing/2014/main" id="{36E28C96-12A8-D44B-81DB-D5E387F89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0603" y="4955787"/>
            <a:ext cx="154205" cy="484234"/>
          </a:xfrm>
          <a:prstGeom prst="rect">
            <a:avLst/>
          </a:prstGeom>
          <a:solidFill>
            <a:srgbClr val="82293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82293F"/>
            </a:extrusionClr>
            <a:contourClr>
              <a:srgbClr val="82293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51" name="Rectangle 27">
            <a:extLst>
              <a:ext uri="{FF2B5EF4-FFF2-40B4-BE49-F238E27FC236}">
                <a16:creationId xmlns:a16="http://schemas.microsoft.com/office/drawing/2014/main" id="{D0EA404C-9EFF-5A47-9C5B-81D996B15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0603" y="5795751"/>
            <a:ext cx="154205" cy="484234"/>
          </a:xfrm>
          <a:prstGeom prst="rect">
            <a:avLst/>
          </a:prstGeom>
          <a:solidFill>
            <a:srgbClr val="DA456B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52" name="Text Box 28">
            <a:extLst>
              <a:ext uri="{FF2B5EF4-FFF2-40B4-BE49-F238E27FC236}">
                <a16:creationId xmlns:a16="http://schemas.microsoft.com/office/drawing/2014/main" id="{59701B2D-D502-F74F-8B57-63C1C58D1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9560" y="4488557"/>
            <a:ext cx="288793" cy="39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2253" name="Text Box 29">
            <a:extLst>
              <a:ext uri="{FF2B5EF4-FFF2-40B4-BE49-F238E27FC236}">
                <a16:creationId xmlns:a16="http://schemas.microsoft.com/office/drawing/2014/main" id="{30707B5F-003D-3F48-9E26-2DEE69A60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9560" y="4882290"/>
            <a:ext cx="288793" cy="39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2254" name="Text Box 30">
            <a:extLst>
              <a:ext uri="{FF2B5EF4-FFF2-40B4-BE49-F238E27FC236}">
                <a16:creationId xmlns:a16="http://schemas.microsoft.com/office/drawing/2014/main" id="{820B039A-C798-C245-BCFD-FBECCE203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5043" y="5748503"/>
            <a:ext cx="378561" cy="39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52255" name="AutoShape 31">
            <a:extLst>
              <a:ext uri="{FF2B5EF4-FFF2-40B4-BE49-F238E27FC236}">
                <a16:creationId xmlns:a16="http://schemas.microsoft.com/office/drawing/2014/main" id="{2279BDD5-5899-324B-8A1E-0F0D612EBEF8}"/>
              </a:ext>
            </a:extLst>
          </p:cNvPr>
          <p:cNvCxnSpPr>
            <a:cxnSpLocks noChangeShapeType="1"/>
            <a:stCxn id="52234" idx="2"/>
            <a:endCxn id="52254" idx="1"/>
          </p:cNvCxnSpPr>
          <p:nvPr/>
        </p:nvCxnSpPr>
        <p:spPr bwMode="auto">
          <a:xfrm rot="16200000" flipH="1">
            <a:off x="1665643" y="3898773"/>
            <a:ext cx="3349534" cy="749266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256" name="Rectangle 32">
            <a:extLst>
              <a:ext uri="{FF2B5EF4-FFF2-40B4-BE49-F238E27FC236}">
                <a16:creationId xmlns:a16="http://schemas.microsoft.com/office/drawing/2014/main" id="{B0034DE5-4008-E645-81B4-E119611F6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573" y="3779837"/>
            <a:ext cx="1359691" cy="393734"/>
          </a:xfrm>
          <a:prstGeom prst="rect">
            <a:avLst/>
          </a:prstGeom>
          <a:solidFill>
            <a:srgbClr val="82293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82293F"/>
            </a:extrusionClr>
            <a:contourClr>
              <a:srgbClr val="82293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19</a:t>
            </a:r>
          </a:p>
        </p:txBody>
      </p:sp>
      <p:cxnSp>
        <p:nvCxnSpPr>
          <p:cNvPr id="52257" name="AutoShape 33">
            <a:extLst>
              <a:ext uri="{FF2B5EF4-FFF2-40B4-BE49-F238E27FC236}">
                <a16:creationId xmlns:a16="http://schemas.microsoft.com/office/drawing/2014/main" id="{D5E58001-3C45-EF44-A440-4B66D6E1245C}"/>
              </a:ext>
            </a:extLst>
          </p:cNvPr>
          <p:cNvCxnSpPr>
            <a:cxnSpLocks noChangeShapeType="1"/>
            <a:stCxn id="52251" idx="3"/>
            <a:endCxn id="52256" idx="2"/>
          </p:cNvCxnSpPr>
          <p:nvPr/>
        </p:nvCxnSpPr>
        <p:spPr bwMode="auto">
          <a:xfrm flipV="1">
            <a:off x="4254808" y="4173571"/>
            <a:ext cx="1225611" cy="1864297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258" name="AutoShape 34">
            <a:extLst>
              <a:ext uri="{FF2B5EF4-FFF2-40B4-BE49-F238E27FC236}">
                <a16:creationId xmlns:a16="http://schemas.microsoft.com/office/drawing/2014/main" id="{CDA5485B-5BE5-6845-A599-609FDBFA580B}"/>
              </a:ext>
            </a:extLst>
          </p:cNvPr>
          <p:cNvCxnSpPr>
            <a:cxnSpLocks noChangeShapeType="1"/>
            <a:stCxn id="52235" idx="2"/>
            <a:endCxn id="52272" idx="0"/>
          </p:cNvCxnSpPr>
          <p:nvPr/>
        </p:nvCxnSpPr>
        <p:spPr bwMode="auto">
          <a:xfrm rot="16200000" flipH="1">
            <a:off x="5232805" y="2292402"/>
            <a:ext cx="1181199" cy="1793672"/>
          </a:xfrm>
          <a:prstGeom prst="bentConnector3">
            <a:avLst>
              <a:gd name="adj1" fmla="val 49926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259" name="Rectangle 35">
            <a:extLst>
              <a:ext uri="{FF2B5EF4-FFF2-40B4-BE49-F238E27FC236}">
                <a16:creationId xmlns:a16="http://schemas.microsoft.com/office/drawing/2014/main" id="{CDCBF3F3-1C75-DD4D-836C-D93B87852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0077" y="3386105"/>
            <a:ext cx="1919667" cy="39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physical address</a:t>
            </a:r>
          </a:p>
        </p:txBody>
      </p:sp>
      <p:sp>
        <p:nvSpPr>
          <p:cNvPr id="52260" name="Text Box 36">
            <a:extLst>
              <a:ext uri="{FF2B5EF4-FFF2-40B4-BE49-F238E27FC236}">
                <a16:creationId xmlns:a16="http://schemas.microsoft.com/office/drawing/2014/main" id="{A8702936-0766-F640-9DF6-2DFD5D55C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482" y="6131736"/>
            <a:ext cx="2260422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1st level page table</a:t>
            </a:r>
          </a:p>
        </p:txBody>
      </p:sp>
      <p:sp>
        <p:nvSpPr>
          <p:cNvPr id="52261" name="Text Box 37">
            <a:extLst>
              <a:ext uri="{FF2B5EF4-FFF2-40B4-BE49-F238E27FC236}">
                <a16:creationId xmlns:a16="http://schemas.microsoft.com/office/drawing/2014/main" id="{0D09BFEF-7D51-324F-B70E-78ACD1600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0385" y="6693462"/>
            <a:ext cx="235019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2nd level page table</a:t>
            </a:r>
          </a:p>
        </p:txBody>
      </p:sp>
      <p:sp>
        <p:nvSpPr>
          <p:cNvPr id="52262" name="Text Box 38">
            <a:extLst>
              <a:ext uri="{FF2B5EF4-FFF2-40B4-BE49-F238E27FC236}">
                <a16:creationId xmlns:a16="http://schemas.microsoft.com/office/drawing/2014/main" id="{FC9333E3-B495-DF4F-86B0-206395050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189" y="5795750"/>
            <a:ext cx="1691356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main memory</a:t>
            </a:r>
          </a:p>
        </p:txBody>
      </p:sp>
      <p:sp>
        <p:nvSpPr>
          <p:cNvPr id="52263" name="Rectangle 39">
            <a:extLst>
              <a:ext uri="{FF2B5EF4-FFF2-40B4-BE49-F238E27FC236}">
                <a16:creationId xmlns:a16="http://schemas.microsoft.com/office/drawing/2014/main" id="{F326BFAC-EA58-0D40-B486-30FE358E9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3023870"/>
            <a:ext cx="1083204" cy="2724633"/>
          </a:xfrm>
          <a:prstGeom prst="rect">
            <a:avLst/>
          </a:prstGeom>
          <a:solidFill>
            <a:srgbClr val="AAAAA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64" name="Rectangle 40">
            <a:extLst>
              <a:ext uri="{FF2B5EF4-FFF2-40B4-BE49-F238E27FC236}">
                <a16:creationId xmlns:a16="http://schemas.microsoft.com/office/drawing/2014/main" id="{B968C5BF-E19C-934A-9BDA-991539BE7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3071118"/>
            <a:ext cx="1034206" cy="393733"/>
          </a:xfrm>
          <a:prstGeom prst="rect">
            <a:avLst/>
          </a:prstGeom>
          <a:solidFill>
            <a:srgbClr val="5151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151FF"/>
            </a:extrusionClr>
            <a:contourClr>
              <a:srgbClr val="5151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65" name="Rectangle 41">
            <a:extLst>
              <a:ext uri="{FF2B5EF4-FFF2-40B4-BE49-F238E27FC236}">
                <a16:creationId xmlns:a16="http://schemas.microsoft.com/office/drawing/2014/main" id="{B2433632-C4F9-1A42-AE78-FE74B3247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3527848"/>
            <a:ext cx="1034206" cy="393734"/>
          </a:xfrm>
          <a:prstGeom prst="rect">
            <a:avLst/>
          </a:prstGeom>
          <a:solidFill>
            <a:srgbClr val="5151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151FF"/>
            </a:extrusionClr>
            <a:contourClr>
              <a:srgbClr val="5151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66" name="Rectangle 42">
            <a:extLst>
              <a:ext uri="{FF2B5EF4-FFF2-40B4-BE49-F238E27FC236}">
                <a16:creationId xmlns:a16="http://schemas.microsoft.com/office/drawing/2014/main" id="{91954EB4-99DC-5248-A1AE-7621255EC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4703797"/>
            <a:ext cx="1034206" cy="393734"/>
          </a:xfrm>
          <a:prstGeom prst="rect">
            <a:avLst/>
          </a:prstGeom>
          <a:solidFill>
            <a:srgbClr val="478E9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478E9A"/>
            </a:extrusionClr>
            <a:contourClr>
              <a:srgbClr val="478E9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67" name="Text Box 43">
            <a:extLst>
              <a:ext uri="{FF2B5EF4-FFF2-40B4-BE49-F238E27FC236}">
                <a16:creationId xmlns:a16="http://schemas.microsoft.com/office/drawing/2014/main" id="{BD3B2AC0-9AE5-C946-A551-4D7EDF6EB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5475" y="3071118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2268" name="Text Box 44">
            <a:extLst>
              <a:ext uri="{FF2B5EF4-FFF2-40B4-BE49-F238E27FC236}">
                <a16:creationId xmlns:a16="http://schemas.microsoft.com/office/drawing/2014/main" id="{F3178682-2F10-E14C-8080-F7AA8346E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5475" y="3464850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2269" name="Text Box 45">
            <a:extLst>
              <a:ext uri="{FF2B5EF4-FFF2-40B4-BE49-F238E27FC236}">
                <a16:creationId xmlns:a16="http://schemas.microsoft.com/office/drawing/2014/main" id="{296294E1-3879-FC41-9567-A90FE28FB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9720" y="2362398"/>
            <a:ext cx="1013286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 frame</a:t>
            </a:r>
            <a:b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number</a:t>
            </a:r>
          </a:p>
        </p:txBody>
      </p:sp>
      <p:cxnSp>
        <p:nvCxnSpPr>
          <p:cNvPr id="52270" name="AutoShape 46">
            <a:extLst>
              <a:ext uri="{FF2B5EF4-FFF2-40B4-BE49-F238E27FC236}">
                <a16:creationId xmlns:a16="http://schemas.microsoft.com/office/drawing/2014/main" id="{4D5D10FE-C199-2C45-A894-2561C74DB086}"/>
              </a:ext>
            </a:extLst>
          </p:cNvPr>
          <p:cNvCxnSpPr>
            <a:cxnSpLocks noChangeShapeType="1"/>
            <a:stCxn id="52272" idx="3"/>
            <a:endCxn id="52266" idx="1"/>
          </p:cNvCxnSpPr>
          <p:nvPr/>
        </p:nvCxnSpPr>
        <p:spPr bwMode="auto">
          <a:xfrm>
            <a:off x="7280216" y="3977579"/>
            <a:ext cx="951959" cy="92396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271" name="AutoShape 47">
            <a:extLst>
              <a:ext uri="{FF2B5EF4-FFF2-40B4-BE49-F238E27FC236}">
                <a16:creationId xmlns:a16="http://schemas.microsoft.com/office/drawing/2014/main" id="{880C190F-8811-EF45-AE10-265D7C6AB4AD}"/>
              </a:ext>
            </a:extLst>
          </p:cNvPr>
          <p:cNvCxnSpPr>
            <a:cxnSpLocks noChangeShapeType="1"/>
            <a:stCxn id="52243" idx="3"/>
            <a:endCxn id="52231" idx="1"/>
          </p:cNvCxnSpPr>
          <p:nvPr/>
        </p:nvCxnSpPr>
        <p:spPr bwMode="auto">
          <a:xfrm flipV="1">
            <a:off x="2083151" y="4451808"/>
            <a:ext cx="2033200" cy="914089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272" name="Rectangle 48">
            <a:extLst>
              <a:ext uri="{FF2B5EF4-FFF2-40B4-BE49-F238E27FC236}">
                <a16:creationId xmlns:a16="http://schemas.microsoft.com/office/drawing/2014/main" id="{A939817D-07AB-8E43-8B52-F146D99BE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0264" y="3779837"/>
            <a:ext cx="1119952" cy="393734"/>
          </a:xfrm>
          <a:prstGeom prst="rect">
            <a:avLst/>
          </a:prstGeom>
          <a:solidFill>
            <a:srgbClr val="478E9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478E9A"/>
            </a:extrusionClr>
            <a:contourClr>
              <a:srgbClr val="478E9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52273" name="Rectangle 49">
            <a:extLst>
              <a:ext uri="{FF2B5EF4-FFF2-40B4-BE49-F238E27FC236}">
                <a16:creationId xmlns:a16="http://schemas.microsoft.com/office/drawing/2014/main" id="{8D6D487E-2676-DB48-832B-987C37021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521" y="3359855"/>
            <a:ext cx="839964" cy="1343942"/>
          </a:xfrm>
          <a:prstGeom prst="rect">
            <a:avLst/>
          </a:prstGeom>
          <a:solidFill>
            <a:srgbClr val="97631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7631B"/>
            </a:extrusionClr>
            <a:contourClr>
              <a:srgbClr val="97631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Page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table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base</a:t>
            </a:r>
          </a:p>
        </p:txBody>
      </p:sp>
      <p:sp>
        <p:nvSpPr>
          <p:cNvPr id="52274" name="Text Box 50">
            <a:extLst>
              <a:ext uri="{FF2B5EF4-FFF2-40B4-BE49-F238E27FC236}">
                <a16:creationId xmlns:a16="http://schemas.microsoft.com/office/drawing/2014/main" id="{8322E0EB-D150-7B43-B0AD-243E0B1B8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157" y="5207776"/>
            <a:ext cx="235894" cy="54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2275" name="Text Box 51">
            <a:extLst>
              <a:ext uri="{FF2B5EF4-FFF2-40B4-BE49-F238E27FC236}">
                <a16:creationId xmlns:a16="http://schemas.microsoft.com/office/drawing/2014/main" id="{932C8671-21DD-C74F-92FF-69369D7A1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157" y="4115823"/>
            <a:ext cx="235894" cy="54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52276" name="AutoShape 52">
            <a:extLst>
              <a:ext uri="{FF2B5EF4-FFF2-40B4-BE49-F238E27FC236}">
                <a16:creationId xmlns:a16="http://schemas.microsoft.com/office/drawing/2014/main" id="{F21F7955-C656-1646-8D83-731F34BE2640}"/>
              </a:ext>
            </a:extLst>
          </p:cNvPr>
          <p:cNvCxnSpPr>
            <a:cxnSpLocks noChangeShapeType="1"/>
            <a:stCxn id="52273" idx="3"/>
            <a:endCxn id="52226" idx="1"/>
          </p:cNvCxnSpPr>
          <p:nvPr/>
        </p:nvCxnSpPr>
        <p:spPr bwMode="auto">
          <a:xfrm flipV="1">
            <a:off x="1008485" y="3779837"/>
            <a:ext cx="923960" cy="251989"/>
          </a:xfrm>
          <a:prstGeom prst="bentConnector4">
            <a:avLst>
              <a:gd name="adj1" fmla="val 50000"/>
              <a:gd name="adj2" fmla="val 96528"/>
            </a:avLst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549891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9" name="Rectangle 23">
            <a:extLst>
              <a:ext uri="{FF2B5EF4-FFF2-40B4-BE49-F238E27FC236}">
                <a16:creationId xmlns:a16="http://schemas.microsoft.com/office/drawing/2014/main" id="{FDAD25FE-388D-BC45-A370-11171EE2C5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Translation Lookaside Buffer (TLB)</a:t>
            </a:r>
          </a:p>
        </p:txBody>
      </p:sp>
      <p:sp>
        <p:nvSpPr>
          <p:cNvPr id="45080" name="Rectangle 24">
            <a:extLst>
              <a:ext uri="{FF2B5EF4-FFF2-40B4-BE49-F238E27FC236}">
                <a16:creationId xmlns:a16="http://schemas.microsoft.com/office/drawing/2014/main" id="{680B4546-F2AE-7A4B-9489-77A04A5EE3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131" y="914400"/>
            <a:ext cx="5735030" cy="6141298"/>
          </a:xfrm>
        </p:spPr>
        <p:txBody>
          <a:bodyPr/>
          <a:lstStyle/>
          <a:p>
            <a:r>
              <a:rPr lang="en-US" altLang="en-US" sz="2205" dirty="0"/>
              <a:t>Search the TLB for the desired logical page number</a:t>
            </a:r>
          </a:p>
          <a:p>
            <a:pPr lvl="1"/>
            <a:r>
              <a:rPr lang="en-US" altLang="en-US" sz="1984" dirty="0"/>
              <a:t>Search entries in parallel</a:t>
            </a:r>
          </a:p>
          <a:p>
            <a:pPr lvl="1"/>
            <a:r>
              <a:rPr lang="en-US" altLang="en-US" sz="1984" dirty="0"/>
              <a:t>Use standard cache techniques</a:t>
            </a:r>
          </a:p>
          <a:p>
            <a:r>
              <a:rPr lang="en-US" altLang="en-US" sz="2205" dirty="0"/>
              <a:t>If desired logical page number is found, get frame number from TLB</a:t>
            </a:r>
          </a:p>
          <a:p>
            <a:r>
              <a:rPr lang="en-US" altLang="en-US" sz="2205" dirty="0"/>
              <a:t>If desired logical page number isn’t found</a:t>
            </a:r>
          </a:p>
          <a:p>
            <a:pPr lvl="1"/>
            <a:r>
              <a:rPr lang="en-US" altLang="en-US" sz="1984" dirty="0"/>
              <a:t>Get frame number from page table in memory</a:t>
            </a:r>
          </a:p>
          <a:p>
            <a:pPr lvl="1"/>
            <a:r>
              <a:rPr lang="en-US" altLang="en-US" sz="1984" dirty="0"/>
              <a:t>Replace an entry in the TLB with the logical &amp; physical page numbers from this reference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40A2820-3F5C-914B-9CD3-0E2B7ED4C7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A222AFBE-40DE-A441-9C04-27D00C13B5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8F80B356-C043-E74B-A442-A49313A731E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51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45060" name="Text Box 4">
            <a:extLst>
              <a:ext uri="{FF2B5EF4-FFF2-40B4-BE49-F238E27FC236}">
                <a16:creationId xmlns:a16="http://schemas.microsoft.com/office/drawing/2014/main" id="{2FF29D8F-CDF3-A54C-90ED-7DF3EE8BC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6464" y="2047411"/>
            <a:ext cx="1013286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Logical</a:t>
            </a:r>
            <a:b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#</a:t>
            </a:r>
          </a:p>
        </p:txBody>
      </p:sp>
      <p:sp>
        <p:nvSpPr>
          <p:cNvPr id="45061" name="Text Box 5">
            <a:extLst>
              <a:ext uri="{FF2B5EF4-FFF2-40B4-BE49-F238E27FC236}">
                <a16:creationId xmlns:a16="http://schemas.microsoft.com/office/drawing/2014/main" id="{3DD4954A-A7B3-2046-B8EF-0E440F01B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6156" y="2047411"/>
            <a:ext cx="1103054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Physical</a:t>
            </a:r>
            <a:b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frame #</a:t>
            </a:r>
          </a:p>
        </p:txBody>
      </p:sp>
      <p:sp>
        <p:nvSpPr>
          <p:cNvPr id="45062" name="Text Box 6">
            <a:extLst>
              <a:ext uri="{FF2B5EF4-FFF2-40B4-BE49-F238E27FC236}">
                <a16:creationId xmlns:a16="http://schemas.microsoft.com/office/drawing/2014/main" id="{EDCE432D-14BF-8344-A8F8-C2D8EAF23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4475" y="6299729"/>
            <a:ext cx="2036707" cy="48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Example TLB</a:t>
            </a:r>
          </a:p>
        </p:txBody>
      </p:sp>
      <p:sp>
        <p:nvSpPr>
          <p:cNvPr id="45063" name="Rectangle 7">
            <a:extLst>
              <a:ext uri="{FF2B5EF4-FFF2-40B4-BE49-F238E27FC236}">
                <a16:creationId xmlns:a16="http://schemas.microsoft.com/office/drawing/2014/main" id="{2C129283-286A-7E4E-9C4B-8ABDAC16C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2855877"/>
            <a:ext cx="1007957" cy="335986"/>
          </a:xfrm>
          <a:prstGeom prst="rect">
            <a:avLst/>
          </a:prstGeom>
          <a:solidFill>
            <a:srgbClr val="DA456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8</a:t>
            </a:r>
          </a:p>
        </p:txBody>
      </p:sp>
      <p:sp>
        <p:nvSpPr>
          <p:cNvPr id="45064" name="Rectangle 8">
            <a:extLst>
              <a:ext uri="{FF2B5EF4-FFF2-40B4-BE49-F238E27FC236}">
                <a16:creationId xmlns:a16="http://schemas.microsoft.com/office/drawing/2014/main" id="{68B542A4-AF2E-F44A-8525-A2B0BA0EA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3275858"/>
            <a:ext cx="1007957" cy="335986"/>
          </a:xfrm>
          <a:prstGeom prst="rect">
            <a:avLst/>
          </a:prstGeom>
          <a:solidFill>
            <a:srgbClr val="DA456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unused</a:t>
            </a:r>
          </a:p>
        </p:txBody>
      </p:sp>
      <p:sp>
        <p:nvSpPr>
          <p:cNvPr id="45065" name="Rectangle 9">
            <a:extLst>
              <a:ext uri="{FF2B5EF4-FFF2-40B4-BE49-F238E27FC236}">
                <a16:creationId xmlns:a16="http://schemas.microsoft.com/office/drawing/2014/main" id="{CA9D9793-D1F3-F347-9126-0B00DBEFA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3695840"/>
            <a:ext cx="1007957" cy="335986"/>
          </a:xfrm>
          <a:prstGeom prst="rect">
            <a:avLst/>
          </a:prstGeom>
          <a:solidFill>
            <a:srgbClr val="DA456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5066" name="Rectangle 10">
            <a:extLst>
              <a:ext uri="{FF2B5EF4-FFF2-40B4-BE49-F238E27FC236}">
                <a16:creationId xmlns:a16="http://schemas.microsoft.com/office/drawing/2014/main" id="{6D7BE539-B499-FF44-89B0-F12DEC665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4115822"/>
            <a:ext cx="1007957" cy="335986"/>
          </a:xfrm>
          <a:prstGeom prst="rect">
            <a:avLst/>
          </a:prstGeom>
          <a:solidFill>
            <a:srgbClr val="DA456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5067" name="Rectangle 11">
            <a:extLst>
              <a:ext uri="{FF2B5EF4-FFF2-40B4-BE49-F238E27FC236}">
                <a16:creationId xmlns:a16="http://schemas.microsoft.com/office/drawing/2014/main" id="{58EFE4CA-58BF-3740-A81F-2F328E8C9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4535804"/>
            <a:ext cx="1007957" cy="335986"/>
          </a:xfrm>
          <a:prstGeom prst="rect">
            <a:avLst/>
          </a:prstGeom>
          <a:solidFill>
            <a:srgbClr val="DA456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45068" name="Rectangle 12">
            <a:extLst>
              <a:ext uri="{FF2B5EF4-FFF2-40B4-BE49-F238E27FC236}">
                <a16:creationId xmlns:a16="http://schemas.microsoft.com/office/drawing/2014/main" id="{04E345B3-03A5-9D44-9347-B15179FEE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4955786"/>
            <a:ext cx="1007957" cy="335986"/>
          </a:xfrm>
          <a:prstGeom prst="rect">
            <a:avLst/>
          </a:prstGeom>
          <a:solidFill>
            <a:srgbClr val="DA456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29</a:t>
            </a:r>
          </a:p>
        </p:txBody>
      </p:sp>
      <p:sp>
        <p:nvSpPr>
          <p:cNvPr id="45069" name="Rectangle 13">
            <a:extLst>
              <a:ext uri="{FF2B5EF4-FFF2-40B4-BE49-F238E27FC236}">
                <a16:creationId xmlns:a16="http://schemas.microsoft.com/office/drawing/2014/main" id="{3B9DE99E-36E2-7644-9201-F955CC922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5375768"/>
            <a:ext cx="1007957" cy="335986"/>
          </a:xfrm>
          <a:prstGeom prst="rect">
            <a:avLst/>
          </a:prstGeom>
          <a:solidFill>
            <a:srgbClr val="DA456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22</a:t>
            </a:r>
          </a:p>
        </p:txBody>
      </p:sp>
      <p:sp>
        <p:nvSpPr>
          <p:cNvPr id="45070" name="Rectangle 14">
            <a:extLst>
              <a:ext uri="{FF2B5EF4-FFF2-40B4-BE49-F238E27FC236}">
                <a16:creationId xmlns:a16="http://schemas.microsoft.com/office/drawing/2014/main" id="{84C29254-D932-AC4C-A1B1-F0A3759E4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5795750"/>
            <a:ext cx="1007957" cy="335986"/>
          </a:xfrm>
          <a:prstGeom prst="rect">
            <a:avLst/>
          </a:prstGeom>
          <a:solidFill>
            <a:srgbClr val="DA456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7</a:t>
            </a:r>
          </a:p>
        </p:txBody>
      </p:sp>
      <p:sp>
        <p:nvSpPr>
          <p:cNvPr id="45071" name="Rectangle 15">
            <a:extLst>
              <a:ext uri="{FF2B5EF4-FFF2-40B4-BE49-F238E27FC236}">
                <a16:creationId xmlns:a16="http://schemas.microsoft.com/office/drawing/2014/main" id="{C2C1BF98-597D-A04D-866D-9E35D0E31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2855877"/>
            <a:ext cx="1007957" cy="335986"/>
          </a:xfrm>
          <a:prstGeom prst="rect">
            <a:avLst/>
          </a:prstGeom>
          <a:solidFill>
            <a:srgbClr val="5DBAC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5072" name="Rectangle 16">
            <a:extLst>
              <a:ext uri="{FF2B5EF4-FFF2-40B4-BE49-F238E27FC236}">
                <a16:creationId xmlns:a16="http://schemas.microsoft.com/office/drawing/2014/main" id="{7394B896-C060-D14D-9BFE-F9AC0019C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3275858"/>
            <a:ext cx="1007957" cy="335986"/>
          </a:xfrm>
          <a:prstGeom prst="rect">
            <a:avLst/>
          </a:prstGeom>
          <a:solidFill>
            <a:srgbClr val="5DBAC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5073" name="Rectangle 17">
            <a:extLst>
              <a:ext uri="{FF2B5EF4-FFF2-40B4-BE49-F238E27FC236}">
                <a16:creationId xmlns:a16="http://schemas.microsoft.com/office/drawing/2014/main" id="{F87C9ED9-C2DB-F84E-B7BF-2BA9C7CB2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3695840"/>
            <a:ext cx="1007957" cy="335986"/>
          </a:xfrm>
          <a:prstGeom prst="rect">
            <a:avLst/>
          </a:prstGeom>
          <a:solidFill>
            <a:srgbClr val="5DBAC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5074" name="Rectangle 18">
            <a:extLst>
              <a:ext uri="{FF2B5EF4-FFF2-40B4-BE49-F238E27FC236}">
                <a16:creationId xmlns:a16="http://schemas.microsoft.com/office/drawing/2014/main" id="{DC81C2BF-850B-7A4D-B41F-7D220B68B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4115822"/>
            <a:ext cx="1007957" cy="335986"/>
          </a:xfrm>
          <a:prstGeom prst="rect">
            <a:avLst/>
          </a:prstGeom>
          <a:solidFill>
            <a:srgbClr val="5DBAC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5075" name="Rectangle 19">
            <a:extLst>
              <a:ext uri="{FF2B5EF4-FFF2-40B4-BE49-F238E27FC236}">
                <a16:creationId xmlns:a16="http://schemas.microsoft.com/office/drawing/2014/main" id="{2BB18C2D-E703-B446-BD53-1EBC472A5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4535804"/>
            <a:ext cx="1007957" cy="335986"/>
          </a:xfrm>
          <a:prstGeom prst="rect">
            <a:avLst/>
          </a:prstGeom>
          <a:solidFill>
            <a:srgbClr val="5DBAC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45076" name="Rectangle 20">
            <a:extLst>
              <a:ext uri="{FF2B5EF4-FFF2-40B4-BE49-F238E27FC236}">
                <a16:creationId xmlns:a16="http://schemas.microsoft.com/office/drawing/2014/main" id="{69428154-F6C3-FD41-9F4C-56D78390C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4955786"/>
            <a:ext cx="1007957" cy="335986"/>
          </a:xfrm>
          <a:prstGeom prst="rect">
            <a:avLst/>
          </a:prstGeom>
          <a:solidFill>
            <a:srgbClr val="5DBAC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6</a:t>
            </a:r>
          </a:p>
        </p:txBody>
      </p:sp>
      <p:sp>
        <p:nvSpPr>
          <p:cNvPr id="45077" name="Rectangle 21">
            <a:extLst>
              <a:ext uri="{FF2B5EF4-FFF2-40B4-BE49-F238E27FC236}">
                <a16:creationId xmlns:a16="http://schemas.microsoft.com/office/drawing/2014/main" id="{7EDBD847-2905-514C-B860-84C8CA38B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5375768"/>
            <a:ext cx="1007957" cy="335986"/>
          </a:xfrm>
          <a:prstGeom prst="rect">
            <a:avLst/>
          </a:prstGeom>
          <a:solidFill>
            <a:srgbClr val="5DBAC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45078" name="Rectangle 22">
            <a:extLst>
              <a:ext uri="{FF2B5EF4-FFF2-40B4-BE49-F238E27FC236}">
                <a16:creationId xmlns:a16="http://schemas.microsoft.com/office/drawing/2014/main" id="{7228D467-361A-454D-AC97-C30847FF4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5795750"/>
            <a:ext cx="1007957" cy="335986"/>
          </a:xfrm>
          <a:prstGeom prst="rect">
            <a:avLst/>
          </a:prstGeom>
          <a:solidFill>
            <a:srgbClr val="5DBAC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952116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4">
            <a:extLst>
              <a:ext uri="{FF2B5EF4-FFF2-40B4-BE49-F238E27FC236}">
                <a16:creationId xmlns:a16="http://schemas.microsoft.com/office/drawing/2014/main" id="{383A83AC-B41C-8B4D-A52F-0D9D1A97D1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Handling TLB misses</a:t>
            </a:r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E136B452-F50D-C64E-AC4B-55BDAA260F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/>
              <a:t>If PTE isn’t found in TLB, OS needs to do the lookup in the page table</a:t>
            </a:r>
          </a:p>
          <a:p>
            <a:r>
              <a:rPr lang="en-US" altLang="en-US" sz="2646"/>
              <a:t>Lookup can be done in hardware or software</a:t>
            </a:r>
          </a:p>
          <a:p>
            <a:r>
              <a:rPr lang="en-US" altLang="en-US" sz="2646"/>
              <a:t>Hardware TLB replacement</a:t>
            </a:r>
          </a:p>
          <a:p>
            <a:pPr lvl="1"/>
            <a:r>
              <a:rPr lang="en-US" altLang="en-US" sz="2205"/>
              <a:t>CPU hardware does page table lookup</a:t>
            </a:r>
          </a:p>
          <a:p>
            <a:pPr lvl="1"/>
            <a:r>
              <a:rPr lang="en-US" altLang="en-US" sz="2205"/>
              <a:t>Can be faster than software</a:t>
            </a:r>
          </a:p>
          <a:p>
            <a:pPr lvl="1"/>
            <a:r>
              <a:rPr lang="en-US" altLang="en-US" sz="2205"/>
              <a:t>Less flexible than software, and more complex hardware</a:t>
            </a:r>
          </a:p>
          <a:p>
            <a:r>
              <a:rPr lang="en-US" altLang="en-US" sz="2646"/>
              <a:t>Software TLB replacement</a:t>
            </a:r>
          </a:p>
          <a:p>
            <a:pPr lvl="1"/>
            <a:r>
              <a:rPr lang="en-US" altLang="en-US" sz="2205"/>
              <a:t>OS gets TLB exception</a:t>
            </a:r>
          </a:p>
          <a:p>
            <a:pPr lvl="1"/>
            <a:r>
              <a:rPr lang="en-US" altLang="en-US" sz="2205"/>
              <a:t>Exception handler does page table lookup &amp; places the result into the TLB</a:t>
            </a:r>
          </a:p>
          <a:p>
            <a:pPr lvl="1"/>
            <a:r>
              <a:rPr lang="en-US" altLang="en-US" sz="2205"/>
              <a:t>Program continues after return from exception</a:t>
            </a:r>
          </a:p>
          <a:p>
            <a:pPr lvl="1"/>
            <a:r>
              <a:rPr lang="en-US" altLang="en-US" sz="2205"/>
              <a:t>Larger TLB (lower miss rate) can make this feasible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EDC61-FA6C-D54F-8609-BEF99361E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024A9-F851-A648-B82B-4E015FC2F8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AC74FBA8-FF7B-7F4E-8D37-D5F590DB56A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52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0284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7CE99-528C-4930-BF8B-56C082B0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52834-5465-468C-BE07-3DACD7BA7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AF171C-F623-4F0F-AD6D-5949D628707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BE1DE-A90B-4B42-8C41-46C907B779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53</a:t>
            </a:fld>
            <a:endParaRPr lang="en-GB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5FA7B9-BD06-4A61-A972-3908860EF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30" y="1068091"/>
            <a:ext cx="9041817" cy="602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2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6985-B033-467D-92B0-9F19CB236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Two-level Page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A094-3D29-41EC-A887-B4B257B96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3A197F-EA7A-4D0A-AA89-59C595922DC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91B6F-369A-4DD0-B605-A40F53C243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54</a:t>
            </a:fld>
            <a:endParaRPr lang="en-GB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528EF4-A6BB-4E85-8CEE-E33894D4C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53" y="875216"/>
            <a:ext cx="9359058" cy="624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373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4C77-2A5A-3248-B8B5-267134501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E32F3-197B-3B45-8FE6-0B7FD2891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 am still confused between switching from KB or GB to bytes and where the numbers are coming from for page table size and things like that</a:t>
            </a:r>
          </a:p>
          <a:p>
            <a:r>
              <a:rPr lang="en-US" dirty="0"/>
              <a:t>Still a bit confused on how to calculate avg waiting time</a:t>
            </a:r>
          </a:p>
          <a:p>
            <a:r>
              <a:rPr lang="en-US" dirty="0"/>
              <a:t>Project 3</a:t>
            </a:r>
          </a:p>
          <a:p>
            <a:pPr lvl="1"/>
            <a:r>
              <a:rPr lang="en-US" dirty="0"/>
              <a:t>Could you please give a example of implementing optimal algorithm about project3</a:t>
            </a:r>
          </a:p>
          <a:p>
            <a:pPr lvl="1"/>
            <a:r>
              <a:rPr lang="en-US" dirty="0"/>
              <a:t>Lets say a linked list is being used as the data structure for project 3, would the number of frames a process has access to correspond to the maximum length of this list, and should the data element being checked in the nodes be the address with the offset shifted off?</a:t>
            </a:r>
          </a:p>
          <a:p>
            <a:r>
              <a:rPr lang="en-US" dirty="0"/>
              <a:t>Could we maybe run through how we got 24*(2^20) for the third </a:t>
            </a:r>
            <a:r>
              <a:rPr lang="en-US" dirty="0" err="1"/>
              <a:t>tophat</a:t>
            </a:r>
            <a:r>
              <a:rPr lang="en-US" dirty="0"/>
              <a:t> question?</a:t>
            </a:r>
          </a:p>
          <a:p>
            <a:r>
              <a:rPr lang="en-US" dirty="0" err="1"/>
              <a:t>pte</a:t>
            </a:r>
            <a:r>
              <a:rPr lang="en-US" dirty="0"/>
              <a:t>, </a:t>
            </a:r>
            <a:r>
              <a:rPr lang="en-US" dirty="0" err="1"/>
              <a:t>pte</a:t>
            </a:r>
            <a:r>
              <a:rPr lang="en-US" dirty="0"/>
              <a:t> size, page size, page table size, frame size, frame numbers, frame number size... what is what and how those calculations work and relate to each other</a:t>
            </a:r>
          </a:p>
          <a:p>
            <a:r>
              <a:rPr lang="en-US" dirty="0"/>
              <a:t>HW 8</a:t>
            </a:r>
          </a:p>
          <a:p>
            <a:pPr lvl="1"/>
            <a:r>
              <a:rPr lang="en-US" dirty="0"/>
              <a:t>Question 8</a:t>
            </a:r>
          </a:p>
          <a:p>
            <a:pPr lvl="1"/>
            <a:r>
              <a:rPr lang="en-US" dirty="0"/>
              <a:t>Q7</a:t>
            </a:r>
          </a:p>
          <a:p>
            <a:r>
              <a:rPr lang="en-US" dirty="0"/>
              <a:t>HW 9</a:t>
            </a:r>
          </a:p>
          <a:p>
            <a:pPr lvl="1"/>
            <a:r>
              <a:rPr lang="en-US" dirty="0"/>
              <a:t>Q3 and 4</a:t>
            </a:r>
          </a:p>
          <a:p>
            <a:pPr lvl="1"/>
            <a:r>
              <a:rPr lang="en-US" dirty="0"/>
              <a:t>Q 10 and 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18AA7-7C0D-544A-AB35-882A327F63D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05A95-4371-FB49-A46D-A1427FB670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0657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2A6C-7AC8-4269-9A83-E123FEBC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068D5-F565-4022-AB14-68F0FB152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1D01A-DF0A-4C7C-9CA5-403AC9A870A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7515D-B8E7-4D51-A5DB-A54A508B8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56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BAE04-D305-47B5-A9D0-7AF502176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473" y="1450975"/>
            <a:ext cx="7368527" cy="491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664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18785-4FDB-4DE0-A162-68AF601A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 Implementation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B4EC3-F0CC-408E-BD8E-FBB358CF6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84DDB-FAC1-4E4C-9B61-CBE2AF49911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68405-757A-4014-81FE-90B64FD351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57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6B6EA4-E285-487A-9994-B199E4D40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65" y="964417"/>
            <a:ext cx="9048037" cy="603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152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1CB9-8960-42D1-A3A6-642BF013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8 Q1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54F5C-242F-4A54-B0A4-53B9B3039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83538F-C968-4912-92F0-619CC870F2C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C4344-7C3E-492E-8188-1FB1BD97F2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58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A173C7-CFE1-43A8-B90F-EAD9CEA44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40" y="905091"/>
            <a:ext cx="8979613" cy="598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818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FC823-7F2D-4AFA-8BEA-9D376863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8 Q6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A6564-71CD-4120-9B5E-A122DF779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7961F-E232-4913-ABEF-7B1A61C38A9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0EEBC-B56F-4404-A540-0963354E47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59</a:t>
            </a:fld>
            <a:endParaRPr lang="en-GB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C8A7CC-BBC8-4C03-A79C-1438FBEAA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8" y="900118"/>
            <a:ext cx="9209768" cy="614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68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512C-CC42-46C6-A016-BBA4E5C35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Muddiest Points (Paging and Page Table Entry PTE)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2BD98-13AA-41AC-871F-0465DCF92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How is a page table corresponding to a process</a:t>
            </a:r>
          </a:p>
          <a:p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Why is the dirty bit necessary</a:t>
            </a:r>
          </a:p>
          <a:p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What does it mean if it is dirty</a:t>
            </a:r>
          </a:p>
          <a:p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R bit and D bit</a:t>
            </a:r>
          </a:p>
          <a:p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Is it ever necessary to track how many times a page was accessed rather than just flipping the R bit?</a:t>
            </a:r>
          </a:p>
          <a:p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What is the protection info in the page table entry?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how the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tlb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7833E-A8FE-4212-90AC-250B6F4D412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2490FC-0BA4-4683-9797-A55BC65CD1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9847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34018-56E1-4FC7-B256-60893036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Q18,19 in HW7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BCAFC-5291-488B-84CC-FF636AEA4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2BD1EA-A7A4-44CF-831F-635EAE97290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C29399-8E41-43F4-85D7-8B1BF30CBD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B2CF68-C1ED-4787-B8B8-77B35BBCB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32" y="1086775"/>
            <a:ext cx="8873866" cy="591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448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5CA10-71CD-489D-BF80-346391C5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8 Q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AEA9E-EC51-4502-9FDA-797669AA2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3FE62-CF92-4431-A422-7487098E070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6147F-F19F-4B0B-8BA6-7874AAE19B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61</a:t>
            </a:fld>
            <a:endParaRPr lang="en-GB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806A52-CD20-4B99-A8FF-1C43B6A6B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404" y="1385501"/>
            <a:ext cx="7772854" cy="518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075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75BEF-03C6-49D6-92B6-6242A0CC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9 Q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9C206-E526-4B8B-B904-5F93562FE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96204-CBE1-4B4C-816F-68BC68313DF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58BCC-30A6-485F-A32B-0F16B59BF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62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F001A1-F284-4E38-BA4D-0D3643B9C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4" y="714375"/>
            <a:ext cx="9582992" cy="638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583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73BC3-96B1-4F0B-8FB8-4E6CE6438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9 Q 10-11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A0BF8-FCAC-4340-AC2C-68B6C8725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3B1AD1-0DF4-443C-BDF8-AD364E645BC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D80367-0A40-4AF0-8BCA-441EAEED68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63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035429-423D-432E-BFE4-007FE4DFA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886" y="1255879"/>
            <a:ext cx="8382454" cy="558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791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Inverted Page Table</a:t>
            </a:r>
          </a:p>
          <a:p>
            <a:r>
              <a:rPr lang="en-US" dirty="0"/>
              <a:t>Memory Management Issues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524896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>
            <a:extLst>
              <a:ext uri="{FF2B5EF4-FFF2-40B4-BE49-F238E27FC236}">
                <a16:creationId xmlns:a16="http://schemas.microsoft.com/office/drawing/2014/main" id="{66FBDCE9-F4FB-AB4F-B90D-EFB680AB64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long do memory accesses take?</a:t>
            </a:r>
          </a:p>
        </p:txBody>
      </p:sp>
      <p:sp>
        <p:nvSpPr>
          <p:cNvPr id="47109" name="Rectangle 5">
            <a:extLst>
              <a:ext uri="{FF2B5EF4-FFF2-40B4-BE49-F238E27FC236}">
                <a16:creationId xmlns:a16="http://schemas.microsoft.com/office/drawing/2014/main" id="{FB210B6F-E62B-E643-91CC-C8E449D489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/>
              <a:t>Assume the following times:</a:t>
            </a:r>
          </a:p>
          <a:p>
            <a:pPr lvl="1"/>
            <a:r>
              <a:rPr lang="en-US" altLang="en-US" sz="2205"/>
              <a:t>TLB lookup time = a (often zero - overlapped in CPU)</a:t>
            </a:r>
          </a:p>
          <a:p>
            <a:pPr lvl="1"/>
            <a:r>
              <a:rPr lang="en-US" altLang="en-US" sz="2205"/>
              <a:t>Memory access time = m</a:t>
            </a:r>
          </a:p>
          <a:p>
            <a:r>
              <a:rPr lang="en-US" altLang="en-US" sz="2646"/>
              <a:t>Hit ratio (h) is percentage of time that a logical page number is found in the TLB</a:t>
            </a:r>
          </a:p>
          <a:p>
            <a:pPr lvl="1"/>
            <a:r>
              <a:rPr lang="en-US" altLang="en-US" sz="2205"/>
              <a:t>Larger TLB usually means higher h</a:t>
            </a:r>
          </a:p>
          <a:p>
            <a:pPr lvl="1"/>
            <a:r>
              <a:rPr lang="en-US" altLang="en-US" sz="2205"/>
              <a:t>TLB structure can affect h as well</a:t>
            </a:r>
          </a:p>
          <a:p>
            <a:r>
              <a:rPr lang="en-US" altLang="en-US" sz="2646"/>
              <a:t>Effective access time (an average) is calculated as:</a:t>
            </a:r>
          </a:p>
          <a:p>
            <a:pPr lvl="1"/>
            <a:r>
              <a:rPr lang="en-US" altLang="en-US" sz="2205"/>
              <a:t>EAT = (m + a)h + (m + m + a)(1-h)</a:t>
            </a:r>
          </a:p>
          <a:p>
            <a:pPr lvl="1"/>
            <a:r>
              <a:rPr lang="en-US" altLang="en-US" sz="2205"/>
              <a:t>EAT =a + (2-h)m</a:t>
            </a:r>
          </a:p>
          <a:p>
            <a:r>
              <a:rPr lang="en-US" altLang="en-US" sz="2646"/>
              <a:t>Interpretation</a:t>
            </a:r>
          </a:p>
          <a:p>
            <a:pPr lvl="1"/>
            <a:r>
              <a:rPr lang="en-US" altLang="en-US" sz="2205"/>
              <a:t>Reference always requires TLB lookup, 1 memory access</a:t>
            </a:r>
          </a:p>
          <a:p>
            <a:pPr lvl="1"/>
            <a:r>
              <a:rPr lang="en-US" altLang="en-US" sz="2205"/>
              <a:t>TLB misses also require an additional memory reference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15DEC-B4B1-2945-AD36-3593744508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9F3FA2-D603-344C-8702-87CFEAB81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8EAFB9A9-3BD8-F147-851E-7C842F8B3FB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65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1720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447F8-067A-48FD-9123-62FF305C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Access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FE0AC-7743-4C31-A34E-5D5A14FE2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DA33E5-0E5E-40E0-BBAF-A1CC024B75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329E7-0813-4FFA-9DA1-B7A9A96751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C6FECB-344A-3F43-9238-350A77DE6AA1}" type="slidenum">
              <a:rPr lang="en-US" altLang="en-US" smtClean="0"/>
              <a:pPr/>
              <a:t>66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F8EF21-23F8-48BC-8E4C-ACEDC35F4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24881"/>
            <a:ext cx="9178666" cy="612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3200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4">
            <a:extLst>
              <a:ext uri="{FF2B5EF4-FFF2-40B4-BE49-F238E27FC236}">
                <a16:creationId xmlns:a16="http://schemas.microsoft.com/office/drawing/2014/main" id="{375C2356-6ADE-FC4E-9BA3-8B2755AC7C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Inverted page table</a:t>
            </a:r>
          </a:p>
        </p:txBody>
      </p:sp>
      <p:sp>
        <p:nvSpPr>
          <p:cNvPr id="54277" name="Rectangle 5">
            <a:extLst>
              <a:ext uri="{FF2B5EF4-FFF2-40B4-BE49-F238E27FC236}">
                <a16:creationId xmlns:a16="http://schemas.microsoft.com/office/drawing/2014/main" id="{6BA541B7-55A3-F84D-8725-48D8A5D033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Reduce page table size further: keep one entry for each frame in memory</a:t>
            </a:r>
          </a:p>
          <a:p>
            <a:pPr>
              <a:lnSpc>
                <a:spcPct val="90000"/>
              </a:lnSpc>
            </a:pPr>
            <a:r>
              <a:rPr lang="en-US" altLang="en-US"/>
              <a:t>PTE contains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Virtual address pointing to this frame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Information about the process that owns this page</a:t>
            </a:r>
          </a:p>
          <a:p>
            <a:pPr>
              <a:lnSpc>
                <a:spcPct val="90000"/>
              </a:lnSpc>
            </a:pPr>
            <a:r>
              <a:rPr lang="en-US" altLang="en-US"/>
              <a:t>Search page table by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Hashing the virtual page number and process ID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Starting at the entry corresponding to the hash result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Search until either the entry is found or a limit is reached</a:t>
            </a:r>
          </a:p>
          <a:p>
            <a:pPr>
              <a:lnSpc>
                <a:spcPct val="90000"/>
              </a:lnSpc>
            </a:pPr>
            <a:r>
              <a:rPr lang="en-US" altLang="en-US"/>
              <a:t>Page frame number is index of PTE</a:t>
            </a:r>
          </a:p>
          <a:p>
            <a:pPr>
              <a:lnSpc>
                <a:spcPct val="90000"/>
              </a:lnSpc>
            </a:pPr>
            <a:r>
              <a:rPr lang="en-US" altLang="en-US"/>
              <a:t>Improve performance by using more advanced hashing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14E21-DD4E-E043-B65F-15D6AFB672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BD289-DBE9-4641-8C27-D21A5EE8A6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3002D5F7-0CA6-E544-B278-1D78D4E7118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67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7106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>
            <a:extLst>
              <a:ext uri="{FF2B5EF4-FFF2-40B4-BE49-F238E27FC236}">
                <a16:creationId xmlns:a16="http://schemas.microsoft.com/office/drawing/2014/main" id="{9A98075C-C04F-D646-B051-5A86408425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Inverted page table architecture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5442DA-9015-F14F-A706-BD78569B3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1" name="Footer Placeholder 2">
            <a:extLst>
              <a:ext uri="{FF2B5EF4-FFF2-40B4-BE49-F238E27FC236}">
                <a16:creationId xmlns:a16="http://schemas.microsoft.com/office/drawing/2014/main" id="{605B1666-9B68-7B4A-ABBD-04BFFCD7E9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</a:p>
        </p:txBody>
      </p:sp>
      <p:sp>
        <p:nvSpPr>
          <p:cNvPr id="52" name="Slide Number Placeholder 3">
            <a:extLst>
              <a:ext uri="{FF2B5EF4-FFF2-40B4-BE49-F238E27FC236}">
                <a16:creationId xmlns:a16="http://schemas.microsoft.com/office/drawing/2014/main" id="{6390229D-8363-5241-97CB-7A4F53107A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1E3CE99B-BFE1-AD49-B8F9-E5B6BD2E1CA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68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9AECCD36-CE82-5145-B26F-714990C14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384" y="4787793"/>
            <a:ext cx="960709" cy="393734"/>
          </a:xfrm>
          <a:prstGeom prst="rect">
            <a:avLst/>
          </a:prstGeom>
          <a:solidFill>
            <a:srgbClr val="ED181E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ED181E"/>
            </a:extrusionClr>
            <a:contourClr>
              <a:srgbClr val="ED181E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pid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0B1BFAFE-6391-C84F-B7D4-F86B9263A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384" y="5711754"/>
            <a:ext cx="960709" cy="393734"/>
          </a:xfrm>
          <a:prstGeom prst="rect">
            <a:avLst/>
          </a:prstGeom>
          <a:solidFill>
            <a:srgbClr val="ED181E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ED181E"/>
            </a:extrusionClr>
            <a:contourClr>
              <a:srgbClr val="ED181E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pid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k</a:t>
            </a:r>
          </a:p>
        </p:txBody>
      </p:sp>
      <p:sp>
        <p:nvSpPr>
          <p:cNvPr id="55300" name="Rectangle 4">
            <a:extLst>
              <a:ext uri="{FF2B5EF4-FFF2-40B4-BE49-F238E27FC236}">
                <a16:creationId xmlns:a16="http://schemas.microsoft.com/office/drawing/2014/main" id="{A23EA7A1-B6C2-F243-AB17-BEB6E4B62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384" y="4252316"/>
            <a:ext cx="960709" cy="393734"/>
          </a:xfrm>
          <a:prstGeom prst="rect">
            <a:avLst/>
          </a:prstGeom>
          <a:solidFill>
            <a:srgbClr val="ED181E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ED181E"/>
            </a:extrusionClr>
            <a:contourClr>
              <a:srgbClr val="ED181E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pid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5301" name="Rectangle 5">
            <a:extLst>
              <a:ext uri="{FF2B5EF4-FFF2-40B4-BE49-F238E27FC236}">
                <a16:creationId xmlns:a16="http://schemas.microsoft.com/office/drawing/2014/main" id="{003D3408-7DCA-1441-B371-BFA5179C7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0549" y="3779837"/>
            <a:ext cx="1119952" cy="393734"/>
          </a:xfrm>
          <a:prstGeom prst="rect">
            <a:avLst/>
          </a:prstGeom>
          <a:solidFill>
            <a:srgbClr val="66FF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66FF66"/>
            </a:extrusionClr>
            <a:contourClr>
              <a:srgbClr val="66FF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03" name="Rectangle 7">
            <a:extLst>
              <a:ext uri="{FF2B5EF4-FFF2-40B4-BE49-F238E27FC236}">
                <a16:creationId xmlns:a16="http://schemas.microsoft.com/office/drawing/2014/main" id="{9E938D82-2DA4-8444-B764-0B271C7B9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263" y="2204905"/>
            <a:ext cx="1793672" cy="393734"/>
          </a:xfrm>
          <a:prstGeom prst="rect">
            <a:avLst/>
          </a:prstGeom>
          <a:solidFill>
            <a:srgbClr val="0099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009900"/>
            </a:extrusionClr>
            <a:contourClr>
              <a:srgbClr val="0099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flatTx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process ID</a:t>
            </a:r>
          </a:p>
        </p:txBody>
      </p:sp>
      <p:sp>
        <p:nvSpPr>
          <p:cNvPr id="55304" name="Rectangle 8">
            <a:extLst>
              <a:ext uri="{FF2B5EF4-FFF2-40B4-BE49-F238E27FC236}">
                <a16:creationId xmlns:a16="http://schemas.microsoft.com/office/drawing/2014/main" id="{5B483692-4F36-B84A-9AA2-F64470B73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0173" y="2204905"/>
            <a:ext cx="1611680" cy="393734"/>
          </a:xfrm>
          <a:prstGeom prst="rect">
            <a:avLst/>
          </a:prstGeom>
          <a:solidFill>
            <a:srgbClr val="94CBF5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4CBF5"/>
            </a:extrusionClr>
            <a:contourClr>
              <a:srgbClr val="94CBF5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05" name="Rectangle 9">
            <a:extLst>
              <a:ext uri="{FF2B5EF4-FFF2-40B4-BE49-F238E27FC236}">
                <a16:creationId xmlns:a16="http://schemas.microsoft.com/office/drawing/2014/main" id="{EB5C8D44-1D18-8445-A368-9FA6767BC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604" y="2204905"/>
            <a:ext cx="2332649" cy="393734"/>
          </a:xfrm>
          <a:prstGeom prst="rect">
            <a:avLst/>
          </a:prstGeom>
          <a:solidFill>
            <a:srgbClr val="FF33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3300"/>
            </a:extrusionClr>
            <a:contourClr>
              <a:srgbClr val="FF33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06" name="Rectangle 10">
            <a:extLst>
              <a:ext uri="{FF2B5EF4-FFF2-40B4-BE49-F238E27FC236}">
                <a16:creationId xmlns:a16="http://schemas.microsoft.com/office/drawing/2014/main" id="{73769E25-AAB8-4F46-B746-12C995919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0173" y="2204905"/>
            <a:ext cx="1359691" cy="393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 = 19 bits</a:t>
            </a:r>
          </a:p>
        </p:txBody>
      </p:sp>
      <p:sp>
        <p:nvSpPr>
          <p:cNvPr id="55307" name="Rectangle 11">
            <a:extLst>
              <a:ext uri="{FF2B5EF4-FFF2-40B4-BE49-F238E27FC236}">
                <a16:creationId xmlns:a16="http://schemas.microsoft.com/office/drawing/2014/main" id="{4FE9760C-93AB-3A45-AB87-6DE567DDB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093" y="2204905"/>
            <a:ext cx="1889919" cy="393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offset = 13 bits</a:t>
            </a:r>
          </a:p>
        </p:txBody>
      </p:sp>
      <p:sp>
        <p:nvSpPr>
          <p:cNvPr id="55308" name="AutoShape 12">
            <a:extLst>
              <a:ext uri="{FF2B5EF4-FFF2-40B4-BE49-F238E27FC236}">
                <a16:creationId xmlns:a16="http://schemas.microsoft.com/office/drawing/2014/main" id="{44031098-165D-454D-8F7A-15A2F7CDD89D}"/>
              </a:ext>
            </a:extLst>
          </p:cNvPr>
          <p:cNvSpPr>
            <a:spLocks/>
          </p:cNvSpPr>
          <p:nvPr/>
        </p:nvSpPr>
        <p:spPr bwMode="auto">
          <a:xfrm rot="5400000">
            <a:off x="3201142" y="1247697"/>
            <a:ext cx="157493" cy="1599431"/>
          </a:xfrm>
          <a:prstGeom prst="leftBrace">
            <a:avLst>
              <a:gd name="adj1" fmla="val 8463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09" name="AutoShape 13">
            <a:extLst>
              <a:ext uri="{FF2B5EF4-FFF2-40B4-BE49-F238E27FC236}">
                <a16:creationId xmlns:a16="http://schemas.microsoft.com/office/drawing/2014/main" id="{CA5E3E9B-3657-E64C-B550-B530A7FE4716}"/>
              </a:ext>
            </a:extLst>
          </p:cNvPr>
          <p:cNvSpPr>
            <a:spLocks/>
          </p:cNvSpPr>
          <p:nvPr/>
        </p:nvSpPr>
        <p:spPr bwMode="auto">
          <a:xfrm rot="5400000">
            <a:off x="5201306" y="927461"/>
            <a:ext cx="157493" cy="2239904"/>
          </a:xfrm>
          <a:prstGeom prst="leftBrace">
            <a:avLst>
              <a:gd name="adj1" fmla="val 11851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10" name="Rectangle 14">
            <a:extLst>
              <a:ext uri="{FF2B5EF4-FFF2-40B4-BE49-F238E27FC236}">
                <a16:creationId xmlns:a16="http://schemas.microsoft.com/office/drawing/2014/main" id="{EFC506C5-7A6A-B443-9321-D490BDBE5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669" y="1653679"/>
            <a:ext cx="1518935" cy="314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number</a:t>
            </a:r>
          </a:p>
        </p:txBody>
      </p:sp>
      <p:sp>
        <p:nvSpPr>
          <p:cNvPr id="55311" name="Rectangle 15">
            <a:extLst>
              <a:ext uri="{FF2B5EF4-FFF2-40B4-BE49-F238E27FC236}">
                <a16:creationId xmlns:a16="http://schemas.microsoft.com/office/drawing/2014/main" id="{E5FAC897-80E0-9042-B163-F8C3785FB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0501" y="3779837"/>
            <a:ext cx="1119952" cy="393734"/>
          </a:xfrm>
          <a:prstGeom prst="rect">
            <a:avLst/>
          </a:prstGeom>
          <a:solidFill>
            <a:srgbClr val="FF33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3300"/>
            </a:extrusionClr>
            <a:contourClr>
              <a:srgbClr val="FF33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5312" name="AutoShape 16">
            <a:extLst>
              <a:ext uri="{FF2B5EF4-FFF2-40B4-BE49-F238E27FC236}">
                <a16:creationId xmlns:a16="http://schemas.microsoft.com/office/drawing/2014/main" id="{8246CA60-682D-BA40-83CE-7697F10E07F9}"/>
              </a:ext>
            </a:extLst>
          </p:cNvPr>
          <p:cNvCxnSpPr>
            <a:cxnSpLocks noChangeShapeType="1"/>
            <a:stCxn id="55305" idx="2"/>
            <a:endCxn id="55311" idx="0"/>
          </p:cNvCxnSpPr>
          <p:nvPr/>
        </p:nvCxnSpPr>
        <p:spPr bwMode="auto">
          <a:xfrm rot="16200000" flipH="1">
            <a:off x="5553040" y="2292401"/>
            <a:ext cx="1181199" cy="1793673"/>
          </a:xfrm>
          <a:prstGeom prst="bentConnector3">
            <a:avLst>
              <a:gd name="adj1" fmla="val 49926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13" name="Rectangle 17">
            <a:extLst>
              <a:ext uri="{FF2B5EF4-FFF2-40B4-BE49-F238E27FC236}">
                <a16:creationId xmlns:a16="http://schemas.microsoft.com/office/drawing/2014/main" id="{C6E1B675-8DD0-F047-B537-9A46D8B98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736" y="3779837"/>
            <a:ext cx="638723" cy="393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55314" name="Rectangle 18">
            <a:extLst>
              <a:ext uri="{FF2B5EF4-FFF2-40B4-BE49-F238E27FC236}">
                <a16:creationId xmlns:a16="http://schemas.microsoft.com/office/drawing/2014/main" id="{01AA57B1-3719-1E46-9AA4-70C8AA153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792" y="3779837"/>
            <a:ext cx="640472" cy="393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19</a:t>
            </a:r>
          </a:p>
        </p:txBody>
      </p:sp>
      <p:sp>
        <p:nvSpPr>
          <p:cNvPr id="55315" name="Rectangle 19">
            <a:extLst>
              <a:ext uri="{FF2B5EF4-FFF2-40B4-BE49-F238E27FC236}">
                <a16:creationId xmlns:a16="http://schemas.microsoft.com/office/drawing/2014/main" id="{67E66EA6-273C-FF48-819F-D146907C5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809" y="3386105"/>
            <a:ext cx="1919668" cy="39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physical address</a:t>
            </a:r>
          </a:p>
        </p:txBody>
      </p:sp>
      <p:sp>
        <p:nvSpPr>
          <p:cNvPr id="55316" name="Text Box 20">
            <a:extLst>
              <a:ext uri="{FF2B5EF4-FFF2-40B4-BE49-F238E27FC236}">
                <a16:creationId xmlns:a16="http://schemas.microsoft.com/office/drawing/2014/main" id="{671CEC8E-44DE-8642-BE7D-3E91EDDBE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0646" y="6614715"/>
            <a:ext cx="223798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inverted page table</a:t>
            </a:r>
          </a:p>
        </p:txBody>
      </p:sp>
      <p:sp>
        <p:nvSpPr>
          <p:cNvPr id="55317" name="Text Box 21">
            <a:extLst>
              <a:ext uri="{FF2B5EF4-FFF2-40B4-BE49-F238E27FC236}">
                <a16:creationId xmlns:a16="http://schemas.microsoft.com/office/drawing/2014/main" id="{167CCCA4-55FE-264C-AED5-8583D4600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0192" y="5669756"/>
            <a:ext cx="1691356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main memory</a:t>
            </a:r>
          </a:p>
        </p:txBody>
      </p:sp>
      <p:sp>
        <p:nvSpPr>
          <p:cNvPr id="55318" name="Rectangle 22">
            <a:extLst>
              <a:ext uri="{FF2B5EF4-FFF2-40B4-BE49-F238E27FC236}">
                <a16:creationId xmlns:a16="http://schemas.microsoft.com/office/drawing/2014/main" id="{38538C8C-7CD5-6948-8FB3-FA3AD7103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3527848"/>
            <a:ext cx="1034206" cy="393734"/>
          </a:xfrm>
          <a:prstGeom prst="rect">
            <a:avLst/>
          </a:prstGeom>
          <a:solidFill>
            <a:srgbClr val="AAAAA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AAAAAA"/>
            </a:extrusionClr>
            <a:contourClr>
              <a:srgbClr val="AAAAA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19" name="Rectangle 23">
            <a:extLst>
              <a:ext uri="{FF2B5EF4-FFF2-40B4-BE49-F238E27FC236}">
                <a16:creationId xmlns:a16="http://schemas.microsoft.com/office/drawing/2014/main" id="{5328DB41-CCA5-4F44-B485-939CD0AFC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0925" y="4331064"/>
            <a:ext cx="1034205" cy="393733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20" name="Text Box 24">
            <a:extLst>
              <a:ext uri="{FF2B5EF4-FFF2-40B4-BE49-F238E27FC236}">
                <a16:creationId xmlns:a16="http://schemas.microsoft.com/office/drawing/2014/main" id="{2349D254-FBF2-7743-BE50-D3FB5E996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8664" y="3858585"/>
            <a:ext cx="274302" cy="56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5321" name="Text Box 25">
            <a:extLst>
              <a:ext uri="{FF2B5EF4-FFF2-40B4-BE49-F238E27FC236}">
                <a16:creationId xmlns:a16="http://schemas.microsoft.com/office/drawing/2014/main" id="{32F329D4-6289-E343-A750-E19ADA2F2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5475" y="3071118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5322" name="Text Box 26">
            <a:extLst>
              <a:ext uri="{FF2B5EF4-FFF2-40B4-BE49-F238E27FC236}">
                <a16:creationId xmlns:a16="http://schemas.microsoft.com/office/drawing/2014/main" id="{26923E89-D6FE-BE4A-9D3D-96971DBF8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5475" y="3464850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5323" name="Text Box 27">
            <a:extLst>
              <a:ext uri="{FF2B5EF4-FFF2-40B4-BE49-F238E27FC236}">
                <a16:creationId xmlns:a16="http://schemas.microsoft.com/office/drawing/2014/main" id="{53565219-028B-F841-9947-215F1D329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8664" y="4724797"/>
            <a:ext cx="274302" cy="56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5324" name="Text Box 28">
            <a:extLst>
              <a:ext uri="{FF2B5EF4-FFF2-40B4-BE49-F238E27FC236}">
                <a16:creationId xmlns:a16="http://schemas.microsoft.com/office/drawing/2014/main" id="{C7F9037E-83C6-A649-A25A-F004CB6E2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1890" y="2362398"/>
            <a:ext cx="1473347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 Page frame</a:t>
            </a:r>
            <a:b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number</a:t>
            </a:r>
          </a:p>
        </p:txBody>
      </p:sp>
      <p:cxnSp>
        <p:nvCxnSpPr>
          <p:cNvPr id="55325" name="AutoShape 29">
            <a:extLst>
              <a:ext uri="{FF2B5EF4-FFF2-40B4-BE49-F238E27FC236}">
                <a16:creationId xmlns:a16="http://schemas.microsoft.com/office/drawing/2014/main" id="{D88149AB-ADDF-814C-99EE-A08231B0EB7F}"/>
              </a:ext>
            </a:extLst>
          </p:cNvPr>
          <p:cNvCxnSpPr>
            <a:cxnSpLocks noChangeShapeType="1"/>
            <a:stCxn id="55311" idx="3"/>
            <a:endCxn id="55319" idx="1"/>
          </p:cNvCxnSpPr>
          <p:nvPr/>
        </p:nvCxnSpPr>
        <p:spPr bwMode="auto">
          <a:xfrm>
            <a:off x="7600453" y="3977579"/>
            <a:ext cx="640472" cy="551226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26" name="Rectangle 30">
            <a:extLst>
              <a:ext uri="{FF2B5EF4-FFF2-40B4-BE49-F238E27FC236}">
                <a16:creationId xmlns:a16="http://schemas.microsoft.com/office/drawing/2014/main" id="{06125FB7-DCB3-8B4B-AA36-BE90B3E87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0832" y="1653679"/>
            <a:ext cx="1518935" cy="314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offset</a:t>
            </a:r>
          </a:p>
        </p:txBody>
      </p:sp>
      <p:sp>
        <p:nvSpPr>
          <p:cNvPr id="55327" name="Rectangle 31">
            <a:extLst>
              <a:ext uri="{FF2B5EF4-FFF2-40B4-BE49-F238E27FC236}">
                <a16:creationId xmlns:a16="http://schemas.microsoft.com/office/drawing/2014/main" id="{8A2F7998-EE31-1845-BCD4-44BB268A8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08" y="3386105"/>
            <a:ext cx="1154950" cy="393733"/>
          </a:xfrm>
          <a:prstGeom prst="rect">
            <a:avLst/>
          </a:prstGeom>
          <a:solidFill>
            <a:srgbClr val="0099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009900"/>
            </a:extrusionClr>
            <a:contourClr>
              <a:srgbClr val="0099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185" tIns="45092" rIns="90185" bIns="45092" anchor="ctr">
            <a:flatTx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pid</a:t>
            </a:r>
          </a:p>
        </p:txBody>
      </p:sp>
      <p:sp>
        <p:nvSpPr>
          <p:cNvPr id="55328" name="Rectangle 32">
            <a:extLst>
              <a:ext uri="{FF2B5EF4-FFF2-40B4-BE49-F238E27FC236}">
                <a16:creationId xmlns:a16="http://schemas.microsoft.com/office/drawing/2014/main" id="{6C025290-5666-DF49-BC6B-7C8BBAF90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9960" y="3386105"/>
            <a:ext cx="1154950" cy="393733"/>
          </a:xfrm>
          <a:prstGeom prst="rect">
            <a:avLst/>
          </a:prstGeom>
          <a:solidFill>
            <a:srgbClr val="94CBF5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4CBF5"/>
            </a:extrusionClr>
            <a:contourClr>
              <a:srgbClr val="94CBF5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185" tIns="45092" rIns="90185" bIns="45092" anchor="ctr">
            <a:flatTx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</a:p>
        </p:txBody>
      </p:sp>
      <p:cxnSp>
        <p:nvCxnSpPr>
          <p:cNvPr id="55329" name="AutoShape 33">
            <a:extLst>
              <a:ext uri="{FF2B5EF4-FFF2-40B4-BE49-F238E27FC236}">
                <a16:creationId xmlns:a16="http://schemas.microsoft.com/office/drawing/2014/main" id="{2291F40F-2554-4E4F-A460-A6DAD688D413}"/>
              </a:ext>
            </a:extLst>
          </p:cNvPr>
          <p:cNvCxnSpPr>
            <a:cxnSpLocks noChangeShapeType="1"/>
            <a:stCxn id="55303" idx="2"/>
            <a:endCxn id="55327" idx="0"/>
          </p:cNvCxnSpPr>
          <p:nvPr/>
        </p:nvCxnSpPr>
        <p:spPr bwMode="auto">
          <a:xfrm rot="5400000">
            <a:off x="784496" y="2871627"/>
            <a:ext cx="787466" cy="24149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330" name="AutoShape 34">
            <a:extLst>
              <a:ext uri="{FF2B5EF4-FFF2-40B4-BE49-F238E27FC236}">
                <a16:creationId xmlns:a16="http://schemas.microsoft.com/office/drawing/2014/main" id="{0FF83105-3E81-6E4A-9901-8F8275E7684A}"/>
              </a:ext>
            </a:extLst>
          </p:cNvPr>
          <p:cNvCxnSpPr>
            <a:cxnSpLocks noChangeShapeType="1"/>
            <a:stCxn id="55304" idx="2"/>
            <a:endCxn id="55328" idx="0"/>
          </p:cNvCxnSpPr>
          <p:nvPr/>
        </p:nvCxnSpPr>
        <p:spPr bwMode="auto">
          <a:xfrm rot="5400000">
            <a:off x="2338429" y="2437646"/>
            <a:ext cx="787466" cy="1109452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31" name="Rectangle 35">
            <a:extLst>
              <a:ext uri="{FF2B5EF4-FFF2-40B4-BE49-F238E27FC236}">
                <a16:creationId xmlns:a16="http://schemas.microsoft.com/office/drawing/2014/main" id="{42DCB461-F211-7E46-896F-CA26505BF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094" y="4252316"/>
            <a:ext cx="799715" cy="393734"/>
          </a:xfrm>
          <a:prstGeom prst="rect">
            <a:avLst/>
          </a:prstGeom>
          <a:solidFill>
            <a:srgbClr val="888888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888888"/>
            </a:extrusionClr>
            <a:contourClr>
              <a:srgbClr val="888888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5332" name="Rectangle 36">
            <a:extLst>
              <a:ext uri="{FF2B5EF4-FFF2-40B4-BE49-F238E27FC236}">
                <a16:creationId xmlns:a16="http://schemas.microsoft.com/office/drawing/2014/main" id="{19AF30ED-C2A9-B44A-98B2-E970D0E8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094" y="4787793"/>
            <a:ext cx="799715" cy="393734"/>
          </a:xfrm>
          <a:prstGeom prst="rect">
            <a:avLst/>
          </a:prstGeom>
          <a:solidFill>
            <a:srgbClr val="888888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888888"/>
            </a:extrusionClr>
            <a:contourClr>
              <a:srgbClr val="888888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5333" name="Rectangle 37">
            <a:extLst>
              <a:ext uri="{FF2B5EF4-FFF2-40B4-BE49-F238E27FC236}">
                <a16:creationId xmlns:a16="http://schemas.microsoft.com/office/drawing/2014/main" id="{94880388-0B0E-AB45-BABC-AAB0E44A6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094" y="5711754"/>
            <a:ext cx="799715" cy="393734"/>
          </a:xfrm>
          <a:prstGeom prst="rect">
            <a:avLst/>
          </a:prstGeom>
          <a:solidFill>
            <a:srgbClr val="888888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888888"/>
            </a:extrusionClr>
            <a:contourClr>
              <a:srgbClr val="888888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k</a:t>
            </a:r>
          </a:p>
        </p:txBody>
      </p:sp>
      <p:sp>
        <p:nvSpPr>
          <p:cNvPr id="55334" name="Text Box 38">
            <a:extLst>
              <a:ext uri="{FF2B5EF4-FFF2-40B4-BE49-F238E27FC236}">
                <a16:creationId xmlns:a16="http://schemas.microsoft.com/office/drawing/2014/main" id="{A0515A0E-2AFF-5046-8BBC-9319764F8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53" y="5123780"/>
            <a:ext cx="274302" cy="56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5335" name="Text Box 39">
            <a:extLst>
              <a:ext uri="{FF2B5EF4-FFF2-40B4-BE49-F238E27FC236}">
                <a16:creationId xmlns:a16="http://schemas.microsoft.com/office/drawing/2014/main" id="{75DF3497-63F2-394D-8C15-C0B3725AD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0101" y="6184234"/>
            <a:ext cx="274302" cy="56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5336" name="Text Box 40">
            <a:extLst>
              <a:ext uri="{FF2B5EF4-FFF2-40B4-BE49-F238E27FC236}">
                <a16:creationId xmlns:a16="http://schemas.microsoft.com/office/drawing/2014/main" id="{2700EE66-F798-B64A-BBAA-89E15C51F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0185" y="4252317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5337" name="Text Box 41">
            <a:extLst>
              <a:ext uri="{FF2B5EF4-FFF2-40B4-BE49-F238E27FC236}">
                <a16:creationId xmlns:a16="http://schemas.microsoft.com/office/drawing/2014/main" id="{A93A67E9-E6B6-B048-8D5B-AF77D7CCF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0185" y="4646050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5338" name="Text Box 42">
            <a:extLst>
              <a:ext uri="{FF2B5EF4-FFF2-40B4-BE49-F238E27FC236}">
                <a16:creationId xmlns:a16="http://schemas.microsoft.com/office/drawing/2014/main" id="{F22CE811-C2DE-A34E-A962-6530D2843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0185" y="5512262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k</a:t>
            </a:r>
          </a:p>
        </p:txBody>
      </p:sp>
      <p:sp>
        <p:nvSpPr>
          <p:cNvPr id="55339" name="Text Box 43">
            <a:extLst>
              <a:ext uri="{FF2B5EF4-FFF2-40B4-BE49-F238E27FC236}">
                <a16:creationId xmlns:a16="http://schemas.microsoft.com/office/drawing/2014/main" id="{0ED669A7-8AA4-CA46-BA18-1FF6EABCD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0172" y="3937330"/>
            <a:ext cx="87703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search</a:t>
            </a:r>
          </a:p>
        </p:txBody>
      </p:sp>
      <p:sp>
        <p:nvSpPr>
          <p:cNvPr id="55340" name="AutoShape 44">
            <a:extLst>
              <a:ext uri="{FF2B5EF4-FFF2-40B4-BE49-F238E27FC236}">
                <a16:creationId xmlns:a16="http://schemas.microsoft.com/office/drawing/2014/main" id="{4A11F58E-3961-3B43-ABD9-CECEA87A1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166" y="4331064"/>
            <a:ext cx="398983" cy="1496185"/>
          </a:xfrm>
          <a:prstGeom prst="downArrow">
            <a:avLst>
              <a:gd name="adj1" fmla="val 50000"/>
              <a:gd name="adj2" fmla="val 93750"/>
            </a:avLst>
          </a:prstGeom>
          <a:gradFill rotWithShape="0">
            <a:gsLst>
              <a:gs pos="0">
                <a:srgbClr val="888888"/>
              </a:gs>
              <a:gs pos="100000">
                <a:srgbClr val="888888">
                  <a:gamma/>
                  <a:shade val="2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41" name="Line 45">
            <a:extLst>
              <a:ext uri="{FF2B5EF4-FFF2-40B4-BE49-F238E27FC236}">
                <a16:creationId xmlns:a16="http://schemas.microsoft.com/office/drawing/2014/main" id="{617C5944-1058-7741-86B6-FB816755BC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9960" y="3937330"/>
            <a:ext cx="1119952" cy="102370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42" name="Text Box 46">
            <a:extLst>
              <a:ext uri="{FF2B5EF4-FFF2-40B4-BE49-F238E27FC236}">
                <a16:creationId xmlns:a16="http://schemas.microsoft.com/office/drawing/2014/main" id="{AD952A48-59A8-1340-B356-59668D16A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0088" y="5512262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k</a:t>
            </a:r>
          </a:p>
        </p:txBody>
      </p:sp>
      <p:cxnSp>
        <p:nvCxnSpPr>
          <p:cNvPr id="55343" name="AutoShape 47">
            <a:extLst>
              <a:ext uri="{FF2B5EF4-FFF2-40B4-BE49-F238E27FC236}">
                <a16:creationId xmlns:a16="http://schemas.microsoft.com/office/drawing/2014/main" id="{12ACD901-9BB1-8C4E-B085-853D8C6B8302}"/>
              </a:ext>
            </a:extLst>
          </p:cNvPr>
          <p:cNvCxnSpPr>
            <a:cxnSpLocks noChangeShapeType="1"/>
            <a:stCxn id="55342" idx="3"/>
            <a:endCxn id="55301" idx="2"/>
          </p:cNvCxnSpPr>
          <p:nvPr/>
        </p:nvCxnSpPr>
        <p:spPr bwMode="auto">
          <a:xfrm flipV="1">
            <a:off x="5607288" y="4173571"/>
            <a:ext cx="313237" cy="1547963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44" name="Rectangle 48">
            <a:extLst>
              <a:ext uri="{FF2B5EF4-FFF2-40B4-BE49-F238E27FC236}">
                <a16:creationId xmlns:a16="http://schemas.microsoft.com/office/drawing/2014/main" id="{F341A36A-F003-2147-96EE-04BDC1850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384" y="4199819"/>
            <a:ext cx="1847921" cy="24358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45" name="Rectangle 49">
            <a:extLst>
              <a:ext uri="{FF2B5EF4-FFF2-40B4-BE49-F238E27FC236}">
                <a16:creationId xmlns:a16="http://schemas.microsoft.com/office/drawing/2014/main" id="{FABADF63-346E-5648-A4F3-928ADDF7C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3071118"/>
            <a:ext cx="1034206" cy="393733"/>
          </a:xfrm>
          <a:prstGeom prst="rect">
            <a:avLst/>
          </a:prstGeom>
          <a:solidFill>
            <a:srgbClr val="AAAAA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AAAAAA"/>
            </a:extrusionClr>
            <a:contourClr>
              <a:srgbClr val="AAAAA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46" name="Rectangle 50">
            <a:extLst>
              <a:ext uri="{FF2B5EF4-FFF2-40B4-BE49-F238E27FC236}">
                <a16:creationId xmlns:a16="http://schemas.microsoft.com/office/drawing/2014/main" id="{BF550AF3-A88C-F44D-99E0-512AA9F34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0925" y="3071119"/>
            <a:ext cx="1083203" cy="26773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4181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2E52E3B6-75A8-F94A-9525-6169694BF3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Local vs. global allocation policies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968A3BAE-AD7F-8A47-AB5B-16A2B06960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131" y="914400"/>
            <a:ext cx="5769303" cy="614129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646" dirty="0"/>
              <a:t>What is the pool of pages eligible to be replaced?</a:t>
            </a:r>
          </a:p>
          <a:p>
            <a:pPr lvl="1">
              <a:lnSpc>
                <a:spcPct val="90000"/>
              </a:lnSpc>
            </a:pPr>
            <a:r>
              <a:rPr lang="en-US" altLang="en-US" sz="2205" dirty="0"/>
              <a:t>Pages belonging to the process needing a new page</a:t>
            </a:r>
          </a:p>
          <a:p>
            <a:pPr lvl="1">
              <a:lnSpc>
                <a:spcPct val="90000"/>
              </a:lnSpc>
            </a:pPr>
            <a:r>
              <a:rPr lang="en-US" altLang="en-US" sz="2205" dirty="0"/>
              <a:t>All pages in the system</a:t>
            </a:r>
          </a:p>
          <a:p>
            <a:pPr>
              <a:lnSpc>
                <a:spcPct val="90000"/>
              </a:lnSpc>
            </a:pPr>
            <a:r>
              <a:rPr lang="en-US" altLang="en-US" sz="2646" dirty="0"/>
              <a:t>Local allocation: replace a page from this process</a:t>
            </a:r>
          </a:p>
          <a:p>
            <a:pPr lvl="1">
              <a:lnSpc>
                <a:spcPct val="90000"/>
              </a:lnSpc>
            </a:pPr>
            <a:r>
              <a:rPr lang="en-US" altLang="en-US" sz="2205" dirty="0"/>
              <a:t>May be more “fair”: penalize processes that replace many pages</a:t>
            </a:r>
          </a:p>
          <a:p>
            <a:pPr lvl="1">
              <a:lnSpc>
                <a:spcPct val="90000"/>
              </a:lnSpc>
            </a:pPr>
            <a:r>
              <a:rPr lang="en-US" altLang="en-US" sz="2205" dirty="0"/>
              <a:t>Can lead to poor performance: some processes need more pages than others</a:t>
            </a:r>
          </a:p>
          <a:p>
            <a:pPr>
              <a:lnSpc>
                <a:spcPct val="90000"/>
              </a:lnSpc>
            </a:pPr>
            <a:r>
              <a:rPr lang="en-US" altLang="en-US" sz="2646" dirty="0"/>
              <a:t>Global allocation: replace a page from </a:t>
            </a:r>
            <a:r>
              <a:rPr lang="en-US" altLang="en-US" sz="2646" i="1" dirty="0"/>
              <a:t>any</a:t>
            </a:r>
            <a:r>
              <a:rPr lang="en-US" altLang="en-US" sz="2646" dirty="0"/>
              <a:t> process</a:t>
            </a:r>
          </a:p>
        </p:txBody>
      </p:sp>
      <p:sp>
        <p:nvSpPr>
          <p:cNvPr id="40" name="Footer Placeholder 4">
            <a:extLst>
              <a:ext uri="{FF2B5EF4-FFF2-40B4-BE49-F238E27FC236}">
                <a16:creationId xmlns:a16="http://schemas.microsoft.com/office/drawing/2014/main" id="{65A8C40D-895A-074E-90E0-40E1B9A9A8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0C22EB8E-33A7-C844-A9A4-FCFCFA60CC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856F4408-161E-E34D-BD40-D1EDD67276E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69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2708" name="Rectangle 4">
            <a:extLst>
              <a:ext uri="{FF2B5EF4-FFF2-40B4-BE49-F238E27FC236}">
                <a16:creationId xmlns:a16="http://schemas.microsoft.com/office/drawing/2014/main" id="{BF456077-F2C3-F84D-97D6-83F554B60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2435895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72709" name="Rectangle 5">
            <a:extLst>
              <a:ext uri="{FF2B5EF4-FFF2-40B4-BE49-F238E27FC236}">
                <a16:creationId xmlns:a16="http://schemas.microsoft.com/office/drawing/2014/main" id="{B6655384-72A9-8A43-B0FD-C1CD7F3A4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2435895"/>
            <a:ext cx="671971" cy="335986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A0</a:t>
            </a:r>
          </a:p>
        </p:txBody>
      </p:sp>
      <p:sp>
        <p:nvSpPr>
          <p:cNvPr id="72710" name="Rectangle 6">
            <a:extLst>
              <a:ext uri="{FF2B5EF4-FFF2-40B4-BE49-F238E27FC236}">
                <a16:creationId xmlns:a16="http://schemas.microsoft.com/office/drawing/2014/main" id="{560E9DCA-D7D5-DB44-8507-90D190CA8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2771880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72711" name="Rectangle 7">
            <a:extLst>
              <a:ext uri="{FF2B5EF4-FFF2-40B4-BE49-F238E27FC236}">
                <a16:creationId xmlns:a16="http://schemas.microsoft.com/office/drawing/2014/main" id="{7DD3800A-70A2-4747-A221-9DBCB3A61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2771880"/>
            <a:ext cx="671971" cy="335986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A1</a:t>
            </a:r>
          </a:p>
        </p:txBody>
      </p:sp>
      <p:sp>
        <p:nvSpPr>
          <p:cNvPr id="72712" name="Rectangle 8">
            <a:extLst>
              <a:ext uri="{FF2B5EF4-FFF2-40B4-BE49-F238E27FC236}">
                <a16:creationId xmlns:a16="http://schemas.microsoft.com/office/drawing/2014/main" id="{D879283D-A828-1641-B000-7E863BC22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3107866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8</a:t>
            </a:r>
          </a:p>
        </p:txBody>
      </p:sp>
      <p:sp>
        <p:nvSpPr>
          <p:cNvPr id="72713" name="Rectangle 9">
            <a:extLst>
              <a:ext uri="{FF2B5EF4-FFF2-40B4-BE49-F238E27FC236}">
                <a16:creationId xmlns:a16="http://schemas.microsoft.com/office/drawing/2014/main" id="{CA283432-95A1-2845-B0AC-11588B6F7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3107866"/>
            <a:ext cx="671971" cy="335986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A2</a:t>
            </a:r>
          </a:p>
        </p:txBody>
      </p:sp>
      <p:sp>
        <p:nvSpPr>
          <p:cNvPr id="72714" name="Rectangle 10">
            <a:extLst>
              <a:ext uri="{FF2B5EF4-FFF2-40B4-BE49-F238E27FC236}">
                <a16:creationId xmlns:a16="http://schemas.microsoft.com/office/drawing/2014/main" id="{863E36E8-8CC9-0445-8EBF-F77FA2C9B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3443851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2715" name="Rectangle 11">
            <a:extLst>
              <a:ext uri="{FF2B5EF4-FFF2-40B4-BE49-F238E27FC236}">
                <a16:creationId xmlns:a16="http://schemas.microsoft.com/office/drawing/2014/main" id="{8FBFAE98-9EB7-2C40-88C4-5FA30044C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3443851"/>
            <a:ext cx="671971" cy="335986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A3</a:t>
            </a:r>
          </a:p>
        </p:txBody>
      </p:sp>
      <p:sp>
        <p:nvSpPr>
          <p:cNvPr id="72716" name="Rectangle 12">
            <a:extLst>
              <a:ext uri="{FF2B5EF4-FFF2-40B4-BE49-F238E27FC236}">
                <a16:creationId xmlns:a16="http://schemas.microsoft.com/office/drawing/2014/main" id="{85D32C8D-4F67-FD45-B414-8B9D3E89E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3779837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72717" name="Rectangle 13">
            <a:extLst>
              <a:ext uri="{FF2B5EF4-FFF2-40B4-BE49-F238E27FC236}">
                <a16:creationId xmlns:a16="http://schemas.microsoft.com/office/drawing/2014/main" id="{B2248098-43AC-4A4A-AD66-00A1A59D2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3779837"/>
            <a:ext cx="671971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B0</a:t>
            </a:r>
          </a:p>
        </p:txBody>
      </p:sp>
      <p:sp>
        <p:nvSpPr>
          <p:cNvPr id="72718" name="Rectangle 14">
            <a:extLst>
              <a:ext uri="{FF2B5EF4-FFF2-40B4-BE49-F238E27FC236}">
                <a16:creationId xmlns:a16="http://schemas.microsoft.com/office/drawing/2014/main" id="{C791F6F0-43FD-FA46-84C9-77D105E4D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4115822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9</a:t>
            </a:r>
          </a:p>
        </p:txBody>
      </p:sp>
      <p:sp>
        <p:nvSpPr>
          <p:cNvPr id="72719" name="Rectangle 15">
            <a:extLst>
              <a:ext uri="{FF2B5EF4-FFF2-40B4-BE49-F238E27FC236}">
                <a16:creationId xmlns:a16="http://schemas.microsoft.com/office/drawing/2014/main" id="{DDF2D696-9C93-A142-8005-D61CD3F40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4115822"/>
            <a:ext cx="671971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B1</a:t>
            </a:r>
          </a:p>
        </p:txBody>
      </p:sp>
      <p:sp>
        <p:nvSpPr>
          <p:cNvPr id="72720" name="Rectangle 16">
            <a:extLst>
              <a:ext uri="{FF2B5EF4-FFF2-40B4-BE49-F238E27FC236}">
                <a16:creationId xmlns:a16="http://schemas.microsoft.com/office/drawing/2014/main" id="{D96AE799-81B9-CA42-A3C6-10A891AB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4451808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72721" name="Rectangle 17">
            <a:extLst>
              <a:ext uri="{FF2B5EF4-FFF2-40B4-BE49-F238E27FC236}">
                <a16:creationId xmlns:a16="http://schemas.microsoft.com/office/drawing/2014/main" id="{4647FB57-8F97-BC47-91CA-9015343D7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4451808"/>
            <a:ext cx="671971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B2</a:t>
            </a:r>
          </a:p>
        </p:txBody>
      </p:sp>
      <p:sp>
        <p:nvSpPr>
          <p:cNvPr id="72722" name="Rectangle 18">
            <a:extLst>
              <a:ext uri="{FF2B5EF4-FFF2-40B4-BE49-F238E27FC236}">
                <a16:creationId xmlns:a16="http://schemas.microsoft.com/office/drawing/2014/main" id="{C5F8BD64-5720-EA44-9347-9DF324BF0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4787793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16</a:t>
            </a:r>
          </a:p>
        </p:txBody>
      </p:sp>
      <p:sp>
        <p:nvSpPr>
          <p:cNvPr id="72723" name="Rectangle 19">
            <a:extLst>
              <a:ext uri="{FF2B5EF4-FFF2-40B4-BE49-F238E27FC236}">
                <a16:creationId xmlns:a16="http://schemas.microsoft.com/office/drawing/2014/main" id="{FA91F916-73EB-E344-9D62-5CF363D14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4787793"/>
            <a:ext cx="671971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C0</a:t>
            </a:r>
          </a:p>
        </p:txBody>
      </p:sp>
      <p:sp>
        <p:nvSpPr>
          <p:cNvPr id="72724" name="Rectangle 20">
            <a:extLst>
              <a:ext uri="{FF2B5EF4-FFF2-40B4-BE49-F238E27FC236}">
                <a16:creationId xmlns:a16="http://schemas.microsoft.com/office/drawing/2014/main" id="{E7AC32DB-6723-F94F-9A64-9EAEE976D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5123779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72725" name="Rectangle 21">
            <a:extLst>
              <a:ext uri="{FF2B5EF4-FFF2-40B4-BE49-F238E27FC236}">
                <a16:creationId xmlns:a16="http://schemas.microsoft.com/office/drawing/2014/main" id="{D833E01A-7F1D-2F4C-AD09-ADDE5C61C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5123779"/>
            <a:ext cx="671971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C1</a:t>
            </a:r>
          </a:p>
        </p:txBody>
      </p:sp>
      <p:sp>
        <p:nvSpPr>
          <p:cNvPr id="72726" name="Rectangle 22">
            <a:extLst>
              <a:ext uri="{FF2B5EF4-FFF2-40B4-BE49-F238E27FC236}">
                <a16:creationId xmlns:a16="http://schemas.microsoft.com/office/drawing/2014/main" id="{A8BA1E5B-0747-464B-8F1D-B314360C1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5459765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8</a:t>
            </a:r>
          </a:p>
        </p:txBody>
      </p:sp>
      <p:sp>
        <p:nvSpPr>
          <p:cNvPr id="72727" name="Rectangle 23">
            <a:extLst>
              <a:ext uri="{FF2B5EF4-FFF2-40B4-BE49-F238E27FC236}">
                <a16:creationId xmlns:a16="http://schemas.microsoft.com/office/drawing/2014/main" id="{0A7B12D5-5C85-3042-AA44-E381B8862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5459765"/>
            <a:ext cx="671971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C2</a:t>
            </a:r>
          </a:p>
        </p:txBody>
      </p:sp>
      <p:sp>
        <p:nvSpPr>
          <p:cNvPr id="72728" name="Rectangle 24">
            <a:extLst>
              <a:ext uri="{FF2B5EF4-FFF2-40B4-BE49-F238E27FC236}">
                <a16:creationId xmlns:a16="http://schemas.microsoft.com/office/drawing/2014/main" id="{D2994040-32A2-3A4B-9314-6E57CD5C1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5795750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2729" name="Rectangle 25">
            <a:extLst>
              <a:ext uri="{FF2B5EF4-FFF2-40B4-BE49-F238E27FC236}">
                <a16:creationId xmlns:a16="http://schemas.microsoft.com/office/drawing/2014/main" id="{2A6D632A-212D-F949-AF5E-6078ABC77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5795750"/>
            <a:ext cx="671971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C3</a:t>
            </a:r>
          </a:p>
        </p:txBody>
      </p:sp>
      <p:sp>
        <p:nvSpPr>
          <p:cNvPr id="72730" name="Rectangle 26">
            <a:extLst>
              <a:ext uri="{FF2B5EF4-FFF2-40B4-BE49-F238E27FC236}">
                <a16:creationId xmlns:a16="http://schemas.microsoft.com/office/drawing/2014/main" id="{D9C8518C-7C17-E642-97E6-892A1833C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6131736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</a:t>
            </a:r>
          </a:p>
        </p:txBody>
      </p:sp>
      <p:sp>
        <p:nvSpPr>
          <p:cNvPr id="72731" name="Rectangle 27">
            <a:extLst>
              <a:ext uri="{FF2B5EF4-FFF2-40B4-BE49-F238E27FC236}">
                <a16:creationId xmlns:a16="http://schemas.microsoft.com/office/drawing/2014/main" id="{F17BA960-E07F-FC48-A5AB-ADC1FEFB3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6131736"/>
            <a:ext cx="671971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C4</a:t>
            </a:r>
          </a:p>
        </p:txBody>
      </p:sp>
      <p:sp>
        <p:nvSpPr>
          <p:cNvPr id="72732" name="Text Box 28">
            <a:extLst>
              <a:ext uri="{FF2B5EF4-FFF2-40B4-BE49-F238E27FC236}">
                <a16:creationId xmlns:a16="http://schemas.microsoft.com/office/drawing/2014/main" id="{3A125AC1-05EE-0045-8C1C-A4A028A756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413" y="2015913"/>
            <a:ext cx="732893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72733" name="Text Box 29">
            <a:extLst>
              <a:ext uri="{FF2B5EF4-FFF2-40B4-BE49-F238E27FC236}">
                <a16:creationId xmlns:a16="http://schemas.microsoft.com/office/drawing/2014/main" id="{6B6F8C6B-F0F0-8543-95B6-36066DBDC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2129" y="1511935"/>
            <a:ext cx="203613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Last access time</a:t>
            </a:r>
          </a:p>
        </p:txBody>
      </p:sp>
      <p:cxnSp>
        <p:nvCxnSpPr>
          <p:cNvPr id="72734" name="AutoShape 30">
            <a:extLst>
              <a:ext uri="{FF2B5EF4-FFF2-40B4-BE49-F238E27FC236}">
                <a16:creationId xmlns:a16="http://schemas.microsoft.com/office/drawing/2014/main" id="{1EA69ED3-E784-2F4D-836E-A063BBD6E591}"/>
              </a:ext>
            </a:extLst>
          </p:cNvPr>
          <p:cNvCxnSpPr>
            <a:cxnSpLocks noChangeShapeType="1"/>
            <a:stCxn id="72733" idx="2"/>
            <a:endCxn id="72708" idx="0"/>
          </p:cNvCxnSpPr>
          <p:nvPr/>
        </p:nvCxnSpPr>
        <p:spPr bwMode="auto">
          <a:xfrm flipH="1">
            <a:off x="7518206" y="1943592"/>
            <a:ext cx="251990" cy="49230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735" name="Rectangle 31">
            <a:extLst>
              <a:ext uri="{FF2B5EF4-FFF2-40B4-BE49-F238E27FC236}">
                <a16:creationId xmlns:a16="http://schemas.microsoft.com/office/drawing/2014/main" id="{C6654637-580A-ED40-A553-F3D364E08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50" y="3527848"/>
            <a:ext cx="671971" cy="335986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A4</a:t>
            </a:r>
          </a:p>
        </p:txBody>
      </p:sp>
      <p:grpSp>
        <p:nvGrpSpPr>
          <p:cNvPr id="72736" name="Group 32">
            <a:extLst>
              <a:ext uri="{FF2B5EF4-FFF2-40B4-BE49-F238E27FC236}">
                <a16:creationId xmlns:a16="http://schemas.microsoft.com/office/drawing/2014/main" id="{D7425BF5-B7A4-734E-830E-F2309B9C3E9D}"/>
              </a:ext>
            </a:extLst>
          </p:cNvPr>
          <p:cNvGrpSpPr>
            <a:grpSpLocks/>
          </p:cNvGrpSpPr>
          <p:nvPr/>
        </p:nvGrpSpPr>
        <p:grpSpPr bwMode="auto">
          <a:xfrm>
            <a:off x="6552247" y="3443851"/>
            <a:ext cx="2267903" cy="335986"/>
            <a:chOff x="3744" y="1968"/>
            <a:chExt cx="1296" cy="192"/>
          </a:xfrm>
        </p:grpSpPr>
        <p:cxnSp>
          <p:nvCxnSpPr>
            <p:cNvPr id="72737" name="AutoShape 33">
              <a:extLst>
                <a:ext uri="{FF2B5EF4-FFF2-40B4-BE49-F238E27FC236}">
                  <a16:creationId xmlns:a16="http://schemas.microsoft.com/office/drawing/2014/main" id="{934A9601-83EF-7340-9BF2-FCA8BE6BEC8F}"/>
                </a:ext>
              </a:extLst>
            </p:cNvPr>
            <p:cNvCxnSpPr>
              <a:cxnSpLocks noChangeShapeType="1"/>
              <a:stCxn id="72735" idx="1"/>
              <a:endCxn id="72715" idx="3"/>
            </p:cNvCxnSpPr>
            <p:nvPr/>
          </p:nvCxnSpPr>
          <p:spPr bwMode="auto">
            <a:xfrm flipH="1" flipV="1">
              <a:off x="4128" y="2064"/>
              <a:ext cx="912" cy="4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2738" name="Rectangle 34">
              <a:extLst>
                <a:ext uri="{FF2B5EF4-FFF2-40B4-BE49-F238E27FC236}">
                  <a16:creationId xmlns:a16="http://schemas.microsoft.com/office/drawing/2014/main" id="{88AFE282-94D1-FF43-A5EF-FF7688D64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968"/>
              <a:ext cx="384" cy="19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 panose="020B0604020202020204" pitchFamily="34" charset="0"/>
                </a:rPr>
                <a:t>A4</a:t>
              </a:r>
            </a:p>
          </p:txBody>
        </p:sp>
      </p:grpSp>
      <p:sp>
        <p:nvSpPr>
          <p:cNvPr id="72739" name="Text Box 35">
            <a:extLst>
              <a:ext uri="{FF2B5EF4-FFF2-40B4-BE49-F238E27FC236}">
                <a16:creationId xmlns:a16="http://schemas.microsoft.com/office/drawing/2014/main" id="{8E96DE68-129D-864E-90AA-80B1EDE08A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8197" y="2687884"/>
            <a:ext cx="1524776" cy="90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Local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allocation</a:t>
            </a:r>
          </a:p>
        </p:txBody>
      </p:sp>
      <p:grpSp>
        <p:nvGrpSpPr>
          <p:cNvPr id="72740" name="Group 36">
            <a:extLst>
              <a:ext uri="{FF2B5EF4-FFF2-40B4-BE49-F238E27FC236}">
                <a16:creationId xmlns:a16="http://schemas.microsoft.com/office/drawing/2014/main" id="{4F122828-E9BA-BB43-A9E8-8C101D34B142}"/>
              </a:ext>
            </a:extLst>
          </p:cNvPr>
          <p:cNvGrpSpPr>
            <a:grpSpLocks/>
          </p:cNvGrpSpPr>
          <p:nvPr/>
        </p:nvGrpSpPr>
        <p:grpSpPr bwMode="auto">
          <a:xfrm>
            <a:off x="6552247" y="3695841"/>
            <a:ext cx="2267903" cy="1091953"/>
            <a:chOff x="3744" y="2112"/>
            <a:chExt cx="1296" cy="624"/>
          </a:xfrm>
        </p:grpSpPr>
        <p:cxnSp>
          <p:nvCxnSpPr>
            <p:cNvPr id="72741" name="AutoShape 37">
              <a:extLst>
                <a:ext uri="{FF2B5EF4-FFF2-40B4-BE49-F238E27FC236}">
                  <a16:creationId xmlns:a16="http://schemas.microsoft.com/office/drawing/2014/main" id="{8EE4AA90-27EF-774C-876B-94E073CE2334}"/>
                </a:ext>
              </a:extLst>
            </p:cNvPr>
            <p:cNvCxnSpPr>
              <a:cxnSpLocks noChangeShapeType="1"/>
              <a:stCxn id="72735" idx="1"/>
              <a:endCxn id="72721" idx="3"/>
            </p:cNvCxnSpPr>
            <p:nvPr/>
          </p:nvCxnSpPr>
          <p:spPr bwMode="auto">
            <a:xfrm flipH="1">
              <a:off x="4128" y="2112"/>
              <a:ext cx="912" cy="5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2742" name="Rectangle 38">
              <a:extLst>
                <a:ext uri="{FF2B5EF4-FFF2-40B4-BE49-F238E27FC236}">
                  <a16:creationId xmlns:a16="http://schemas.microsoft.com/office/drawing/2014/main" id="{49D4E7D6-560B-1344-A0AC-E471BC75D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544"/>
              <a:ext cx="384" cy="19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 panose="020B0604020202020204" pitchFamily="34" charset="0"/>
                </a:rPr>
                <a:t>A4</a:t>
              </a:r>
            </a:p>
          </p:txBody>
        </p:sp>
      </p:grpSp>
      <p:sp>
        <p:nvSpPr>
          <p:cNvPr id="72743" name="Text Box 39">
            <a:extLst>
              <a:ext uri="{FF2B5EF4-FFF2-40B4-BE49-F238E27FC236}">
                <a16:creationId xmlns:a16="http://schemas.microsoft.com/office/drawing/2014/main" id="{11165082-037F-D140-93CB-A0C9E52BD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189" y="4199819"/>
            <a:ext cx="1524776" cy="90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Global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allocation</a:t>
            </a:r>
          </a:p>
        </p:txBody>
      </p:sp>
    </p:spTree>
    <p:extLst>
      <p:ext uri="{BB962C8B-B14F-4D97-AF65-F5344CB8AC3E}">
        <p14:creationId xmlns:p14="http://schemas.microsoft.com/office/powerpoint/2010/main" val="22194846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2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2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2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2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39" grpId="0" build="p" autoUpdateAnimBg="0" advAuto="1000"/>
      <p:bldP spid="72743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CA7DE-59FB-4AE9-8581-2B0942790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FBA54-8552-4522-BF19-1B61B9E02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Replacement Algorithms</a:t>
            </a:r>
          </a:p>
          <a:p>
            <a:pPr lvl="1"/>
            <a:r>
              <a:rPr lang="en-US" dirty="0"/>
              <a:t>FIFO</a:t>
            </a:r>
          </a:p>
          <a:p>
            <a:pPr lvl="1"/>
            <a:r>
              <a:rPr lang="en-US" dirty="0"/>
              <a:t>Second Chance</a:t>
            </a:r>
          </a:p>
          <a:p>
            <a:pPr lvl="1"/>
            <a:r>
              <a:rPr lang="en-US" dirty="0"/>
              <a:t>CLOCK</a:t>
            </a:r>
          </a:p>
          <a:p>
            <a:pPr lvl="1"/>
            <a:r>
              <a:rPr lang="en-US" dirty="0"/>
              <a:t>LRU</a:t>
            </a:r>
          </a:p>
          <a:p>
            <a:pPr lvl="1"/>
            <a:r>
              <a:rPr lang="en-US" dirty="0"/>
              <a:t>NFU</a:t>
            </a:r>
          </a:p>
          <a:p>
            <a:pPr lvl="1"/>
            <a:r>
              <a:rPr lang="en-US" dirty="0"/>
              <a:t>Aging</a:t>
            </a:r>
          </a:p>
          <a:p>
            <a:pPr lvl="1"/>
            <a:r>
              <a:rPr lang="en-US" dirty="0"/>
              <a:t>Working Set</a:t>
            </a:r>
          </a:p>
          <a:p>
            <a:pPr lvl="1"/>
            <a:r>
              <a:rPr lang="en-US" dirty="0"/>
              <a:t>WS-CLOCK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BD76B-49B0-41E5-99AA-2F070B9EC97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66207-5CAD-4186-AA96-13FC07E5A0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144888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24D1C954-8CF6-164D-B91F-FD44DB3B04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Page fault rate vs. allocated frames</a:t>
            </a:r>
          </a:p>
        </p:txBody>
      </p:sp>
      <p:pic>
        <p:nvPicPr>
          <p:cNvPr id="73732" name="Picture 4" descr="4-29">
            <a:extLst>
              <a:ext uri="{FF2B5EF4-FFF2-40B4-BE49-F238E27FC236}">
                <a16:creationId xmlns:a16="http://schemas.microsoft.com/office/drawing/2014/main" id="{1411B504-AD3A-6B43-9065-7E42F7EBF5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12" y="3448050"/>
            <a:ext cx="6350000" cy="32004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6CEE3-AB2A-0140-9192-87F6CB2F6A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2DC08-3799-C649-A264-B3F88793EA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3B8322E9-5F92-8645-BAFA-AD41662D837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70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E1F77536-768A-D541-B223-F1B8B0118478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911225"/>
            <a:ext cx="9678988" cy="3330575"/>
          </a:xfrm>
        </p:spPr>
        <p:txBody>
          <a:bodyPr/>
          <a:lstStyle/>
          <a:p>
            <a:r>
              <a:rPr lang="en-US" altLang="en-US" sz="2646" dirty="0"/>
              <a:t>Local allocation may be more “fair”</a:t>
            </a:r>
          </a:p>
          <a:p>
            <a:pPr lvl="1"/>
            <a:r>
              <a:rPr lang="en-US" altLang="en-US" sz="2205" dirty="0"/>
              <a:t>Don’t penalize other processes for high page fault rate</a:t>
            </a:r>
          </a:p>
          <a:p>
            <a:r>
              <a:rPr lang="en-US" altLang="en-US" sz="2646" dirty="0"/>
              <a:t>Global allocation is better for overall system performance</a:t>
            </a:r>
          </a:p>
          <a:p>
            <a:pPr lvl="1"/>
            <a:r>
              <a:rPr lang="en-US" altLang="en-US" sz="2205" dirty="0"/>
              <a:t>Take page frames from processes that don’t need them as much</a:t>
            </a:r>
          </a:p>
          <a:p>
            <a:pPr lvl="1"/>
            <a:r>
              <a:rPr lang="en-US" altLang="en-US" sz="2205" dirty="0"/>
              <a:t>Reduce the overall page fault rate (even though rate for a single process may go up)</a:t>
            </a:r>
          </a:p>
        </p:txBody>
      </p:sp>
    </p:spTree>
    <p:extLst>
      <p:ext uri="{BB962C8B-B14F-4D97-AF65-F5344CB8AC3E}">
        <p14:creationId xmlns:p14="http://schemas.microsoft.com/office/powerpoint/2010/main" val="3594502056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DE40E021-0D60-BD4B-A545-47D2D8A569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Control overall page fault rate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2CDA8BE2-46BD-D64C-B474-F675815ED0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Despite good designs, system may still thrash</a:t>
            </a:r>
          </a:p>
          <a:p>
            <a:r>
              <a:rPr lang="en-US" altLang="en-US"/>
              <a:t>Most (or all) processes have high page fault rate </a:t>
            </a:r>
          </a:p>
          <a:p>
            <a:pPr lvl="1"/>
            <a:r>
              <a:rPr lang="en-US" altLang="en-US"/>
              <a:t>Some processes need more memory, …</a:t>
            </a:r>
          </a:p>
          <a:p>
            <a:pPr lvl="1"/>
            <a:r>
              <a:rPr lang="en-US" altLang="en-US"/>
              <a:t>but no processes need less memory (and could give some up)</a:t>
            </a:r>
          </a:p>
          <a:p>
            <a:r>
              <a:rPr lang="en-US" altLang="en-US"/>
              <a:t>Problem: no way to reduce page fault rate</a:t>
            </a:r>
          </a:p>
          <a:p>
            <a:r>
              <a:rPr lang="en-US" altLang="en-US"/>
              <a:t>Solution :</a:t>
            </a:r>
            <a:br>
              <a:rPr lang="en-US" altLang="en-US"/>
            </a:br>
            <a:r>
              <a:rPr lang="en-US" altLang="en-US"/>
              <a:t>Reduce number of processes competing for memory</a:t>
            </a:r>
          </a:p>
          <a:p>
            <a:pPr lvl="1"/>
            <a:r>
              <a:rPr lang="en-US" altLang="en-US"/>
              <a:t>Swap one or more to disk, divide up pages they held</a:t>
            </a:r>
          </a:p>
          <a:p>
            <a:pPr lvl="1"/>
            <a:r>
              <a:rPr lang="en-US" altLang="en-US"/>
              <a:t>Reconsider degree of multiprogramming</a:t>
            </a:r>
          </a:p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434167-E313-D640-A9ED-5250ADBF07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A56A4-E16F-554A-AC58-505BC78DBF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34A31D7E-BDD7-1041-AC34-BD33A5DF5CE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71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83936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23E70C10-46A0-7A47-905A-E651240AE8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big should a page be?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DFDF70C1-6CC7-1346-9D78-5832F5B10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Smaller pages have advantages</a:t>
            </a:r>
          </a:p>
          <a:p>
            <a:pPr lvl="1"/>
            <a:r>
              <a:rPr lang="en-US" altLang="en-US" dirty="0"/>
              <a:t>Less internal fragmentation </a:t>
            </a:r>
          </a:p>
          <a:p>
            <a:pPr lvl="1"/>
            <a:r>
              <a:rPr lang="en-US" altLang="en-US" dirty="0"/>
              <a:t>Better fit for various data structures, code sections</a:t>
            </a:r>
          </a:p>
          <a:p>
            <a:pPr lvl="1"/>
            <a:r>
              <a:rPr lang="en-US" altLang="en-US" dirty="0"/>
              <a:t>Less unused physical memory (some pages have 20 useful bytes and the rest isn’t needed currently)</a:t>
            </a:r>
          </a:p>
          <a:p>
            <a:r>
              <a:rPr lang="en-US" altLang="en-US" dirty="0"/>
              <a:t>Larger pages are better because</a:t>
            </a:r>
          </a:p>
          <a:p>
            <a:pPr lvl="1"/>
            <a:r>
              <a:rPr lang="en-US" altLang="en-US" dirty="0"/>
              <a:t>Less overhead to keep track of them</a:t>
            </a:r>
          </a:p>
          <a:p>
            <a:pPr lvl="2"/>
            <a:r>
              <a:rPr lang="en-US" altLang="en-US" dirty="0"/>
              <a:t>Smaller page tables</a:t>
            </a:r>
          </a:p>
          <a:p>
            <a:pPr lvl="2"/>
            <a:r>
              <a:rPr lang="en-US" altLang="en-US" dirty="0"/>
              <a:t>TLB can point to more memory (same number of pages, but more memory per page)</a:t>
            </a:r>
          </a:p>
          <a:p>
            <a:pPr lvl="2"/>
            <a:r>
              <a:rPr lang="en-US" altLang="en-US" dirty="0"/>
              <a:t>Faster paging algorithms (fewer table entries to look through)</a:t>
            </a:r>
          </a:p>
          <a:p>
            <a:pPr lvl="1"/>
            <a:r>
              <a:rPr lang="en-US" altLang="en-US" dirty="0"/>
              <a:t>More efficient to transfer larger pages to and from disk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7AC3E3-3D47-D147-AC9F-04363EDA73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B9E32-B93C-3F41-8CC9-69887C7D67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067E17BF-B402-9F40-BB60-761FF701C37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72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401858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28828D3D-D39C-3A4E-8297-9618A19ED5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Separate I &amp; D address spaces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D21EC04A-A1EC-1F43-87FB-59CF962A50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131" y="914400"/>
            <a:ext cx="5045944" cy="6141298"/>
          </a:xfrm>
        </p:spPr>
        <p:txBody>
          <a:bodyPr/>
          <a:lstStyle/>
          <a:p>
            <a:r>
              <a:rPr lang="en-US" altLang="en-US" sz="2646" dirty="0"/>
              <a:t>One user address space for both data &amp; code</a:t>
            </a:r>
          </a:p>
          <a:p>
            <a:pPr lvl="1"/>
            <a:r>
              <a:rPr lang="en-US" altLang="en-US" sz="2205" dirty="0"/>
              <a:t>Simpler</a:t>
            </a:r>
          </a:p>
          <a:p>
            <a:pPr lvl="1"/>
            <a:r>
              <a:rPr lang="en-US" altLang="en-US" sz="2205" dirty="0"/>
              <a:t>Code/data separation harder to enforce</a:t>
            </a:r>
          </a:p>
          <a:p>
            <a:pPr lvl="1"/>
            <a:r>
              <a:rPr lang="en-US" altLang="en-US" sz="2205" dirty="0"/>
              <a:t>More address space?</a:t>
            </a:r>
          </a:p>
          <a:p>
            <a:r>
              <a:rPr lang="en-US" altLang="en-US" sz="2646" dirty="0"/>
              <a:t>One address space for data, another for code</a:t>
            </a:r>
          </a:p>
          <a:p>
            <a:pPr lvl="1"/>
            <a:r>
              <a:rPr lang="en-US" altLang="en-US" sz="2205" dirty="0"/>
              <a:t>Code &amp; data separated</a:t>
            </a:r>
          </a:p>
          <a:p>
            <a:pPr lvl="1"/>
            <a:r>
              <a:rPr lang="en-US" altLang="en-US" sz="2205" dirty="0"/>
              <a:t>More complex in hardware</a:t>
            </a:r>
          </a:p>
          <a:p>
            <a:pPr lvl="1"/>
            <a:r>
              <a:rPr lang="en-US" altLang="en-US" sz="2205" dirty="0"/>
              <a:t>Less flexible</a:t>
            </a:r>
          </a:p>
          <a:p>
            <a:pPr lvl="1"/>
            <a:r>
              <a:rPr lang="en-US" altLang="en-US" sz="2205" dirty="0"/>
              <a:t>CPU must handle instructions &amp; data differently</a:t>
            </a:r>
          </a:p>
        </p:txBody>
      </p:sp>
      <p:sp>
        <p:nvSpPr>
          <p:cNvPr id="50" name="Footer Placeholder 4">
            <a:extLst>
              <a:ext uri="{FF2B5EF4-FFF2-40B4-BE49-F238E27FC236}">
                <a16:creationId xmlns:a16="http://schemas.microsoft.com/office/drawing/2014/main" id="{5C44D7D7-2C9E-E247-8777-764EE49B06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</a:p>
        </p:txBody>
      </p: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B2415A4A-12FD-2E44-9996-0B22606EC4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2B6D8FCC-71C6-554F-83CE-1049D15B2B0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73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6804" name="Rectangle 4">
            <a:extLst>
              <a:ext uri="{FF2B5EF4-FFF2-40B4-BE49-F238E27FC236}">
                <a16:creationId xmlns:a16="http://schemas.microsoft.com/office/drawing/2014/main" id="{730C4FD6-DD57-0C43-BD9A-5E68547A2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72" y="5711754"/>
            <a:ext cx="41998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05" name="Rectangle 5">
            <a:extLst>
              <a:ext uri="{FF2B5EF4-FFF2-40B4-BE49-F238E27FC236}">
                <a16:creationId xmlns:a16="http://schemas.microsoft.com/office/drawing/2014/main" id="{1886A0D2-83DE-D548-BD2B-303DDF1B4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72" y="5375768"/>
            <a:ext cx="41998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06" name="Rectangle 6">
            <a:extLst>
              <a:ext uri="{FF2B5EF4-FFF2-40B4-BE49-F238E27FC236}">
                <a16:creationId xmlns:a16="http://schemas.microsoft.com/office/drawing/2014/main" id="{155D88A3-F11E-D949-BCA2-D93E2773B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72" y="5039783"/>
            <a:ext cx="41998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07" name="Rectangle 7">
            <a:extLst>
              <a:ext uri="{FF2B5EF4-FFF2-40B4-BE49-F238E27FC236}">
                <a16:creationId xmlns:a16="http://schemas.microsoft.com/office/drawing/2014/main" id="{B600B242-200E-9148-A1CB-6B2ADAD13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72" y="4703797"/>
            <a:ext cx="41998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08" name="Rectangle 8">
            <a:extLst>
              <a:ext uri="{FF2B5EF4-FFF2-40B4-BE49-F238E27FC236}">
                <a16:creationId xmlns:a16="http://schemas.microsoft.com/office/drawing/2014/main" id="{A57BC714-0D63-7C48-A917-28B65A861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72" y="4367812"/>
            <a:ext cx="41998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09" name="Rectangle 9">
            <a:extLst>
              <a:ext uri="{FF2B5EF4-FFF2-40B4-BE49-F238E27FC236}">
                <a16:creationId xmlns:a16="http://schemas.microsoft.com/office/drawing/2014/main" id="{CB61023E-F827-424D-BEAE-0E7482CA4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72" y="4031826"/>
            <a:ext cx="41998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10" name="Rectangle 10">
            <a:extLst>
              <a:ext uri="{FF2B5EF4-FFF2-40B4-BE49-F238E27FC236}">
                <a16:creationId xmlns:a16="http://schemas.microsoft.com/office/drawing/2014/main" id="{6A24D443-F190-8842-9B9A-4DFC19D4C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72" y="3695840"/>
            <a:ext cx="41998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11" name="Rectangle 11">
            <a:extLst>
              <a:ext uri="{FF2B5EF4-FFF2-40B4-BE49-F238E27FC236}">
                <a16:creationId xmlns:a16="http://schemas.microsoft.com/office/drawing/2014/main" id="{997242FC-0575-DE46-BB40-68518F8F6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72" y="3359855"/>
            <a:ext cx="41998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12" name="Rectangle 12">
            <a:extLst>
              <a:ext uri="{FF2B5EF4-FFF2-40B4-BE49-F238E27FC236}">
                <a16:creationId xmlns:a16="http://schemas.microsoft.com/office/drawing/2014/main" id="{E320E132-D081-6B41-B797-065199331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72" y="3023869"/>
            <a:ext cx="41998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13" name="Rectangle 13">
            <a:extLst>
              <a:ext uri="{FF2B5EF4-FFF2-40B4-BE49-F238E27FC236}">
                <a16:creationId xmlns:a16="http://schemas.microsoft.com/office/drawing/2014/main" id="{06EB5110-857B-3344-A311-81D763127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72" y="2687884"/>
            <a:ext cx="41998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14" name="Rectangle 14">
            <a:extLst>
              <a:ext uri="{FF2B5EF4-FFF2-40B4-BE49-F238E27FC236}">
                <a16:creationId xmlns:a16="http://schemas.microsoft.com/office/drawing/2014/main" id="{33F03200-94CD-4042-916E-D35C83376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72" y="2351898"/>
            <a:ext cx="41998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15" name="AutoShape 15">
            <a:extLst>
              <a:ext uri="{FF2B5EF4-FFF2-40B4-BE49-F238E27FC236}">
                <a16:creationId xmlns:a16="http://schemas.microsoft.com/office/drawing/2014/main" id="{A7997ED5-52CB-204F-BECC-18FEF906F94F}"/>
              </a:ext>
            </a:extLst>
          </p:cNvPr>
          <p:cNvSpPr>
            <a:spLocks/>
          </p:cNvSpPr>
          <p:nvPr/>
        </p:nvSpPr>
        <p:spPr bwMode="auto">
          <a:xfrm>
            <a:off x="5712283" y="2351899"/>
            <a:ext cx="167993" cy="2687884"/>
          </a:xfrm>
          <a:prstGeom prst="leftBrace">
            <a:avLst>
              <a:gd name="adj1" fmla="val 1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16" name="AutoShape 16">
            <a:extLst>
              <a:ext uri="{FF2B5EF4-FFF2-40B4-BE49-F238E27FC236}">
                <a16:creationId xmlns:a16="http://schemas.microsoft.com/office/drawing/2014/main" id="{DD6EB004-90F1-8740-86B4-BE26D30FA6BF}"/>
              </a:ext>
            </a:extLst>
          </p:cNvPr>
          <p:cNvSpPr>
            <a:spLocks/>
          </p:cNvSpPr>
          <p:nvPr/>
        </p:nvSpPr>
        <p:spPr bwMode="auto">
          <a:xfrm>
            <a:off x="5712283" y="5039783"/>
            <a:ext cx="167993" cy="1007957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17" name="Text Box 17">
            <a:extLst>
              <a:ext uri="{FF2B5EF4-FFF2-40B4-BE49-F238E27FC236}">
                <a16:creationId xmlns:a16="http://schemas.microsoft.com/office/drawing/2014/main" id="{7F7D1703-A508-3043-BE2F-590689591CE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5134383" y="5374674"/>
            <a:ext cx="720069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76818" name="Text Box 18">
            <a:extLst>
              <a:ext uri="{FF2B5EF4-FFF2-40B4-BE49-F238E27FC236}">
                <a16:creationId xmlns:a16="http://schemas.microsoft.com/office/drawing/2014/main" id="{C167021B-A24E-324B-AF83-6E389C6FCCB5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5162437" y="3442757"/>
            <a:ext cx="663963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76819" name="Text Box 19">
            <a:extLst>
              <a:ext uri="{FF2B5EF4-FFF2-40B4-BE49-F238E27FC236}">
                <a16:creationId xmlns:a16="http://schemas.microsoft.com/office/drawing/2014/main" id="{C73DF1C5-E471-8044-9944-EB3A8A284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4254" y="5879747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6820" name="Text Box 20">
            <a:extLst>
              <a:ext uri="{FF2B5EF4-FFF2-40B4-BE49-F238E27FC236}">
                <a16:creationId xmlns:a16="http://schemas.microsoft.com/office/drawing/2014/main" id="{04A6E4AB-2B2F-E948-A918-AD7CB7E0E4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4254" y="2183906"/>
            <a:ext cx="692818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altLang="en-US" sz="1984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32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-1</a:t>
            </a:r>
          </a:p>
        </p:txBody>
      </p:sp>
      <p:sp>
        <p:nvSpPr>
          <p:cNvPr id="76821" name="Rectangle 21">
            <a:extLst>
              <a:ext uri="{FF2B5EF4-FFF2-40B4-BE49-F238E27FC236}">
                <a16:creationId xmlns:a16="http://schemas.microsoft.com/office/drawing/2014/main" id="{C11FB8D3-7644-B14F-802E-E77ECF55F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5711754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22" name="Rectangle 22">
            <a:extLst>
              <a:ext uri="{FF2B5EF4-FFF2-40B4-BE49-F238E27FC236}">
                <a16:creationId xmlns:a16="http://schemas.microsoft.com/office/drawing/2014/main" id="{949EE5ED-5216-1844-A4BE-D65CA7AFF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5375768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23" name="Rectangle 23">
            <a:extLst>
              <a:ext uri="{FF2B5EF4-FFF2-40B4-BE49-F238E27FC236}">
                <a16:creationId xmlns:a16="http://schemas.microsoft.com/office/drawing/2014/main" id="{F8CD499C-F85D-F247-A592-28AD59056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5039783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24" name="Rectangle 24">
            <a:extLst>
              <a:ext uri="{FF2B5EF4-FFF2-40B4-BE49-F238E27FC236}">
                <a16:creationId xmlns:a16="http://schemas.microsoft.com/office/drawing/2014/main" id="{73463687-2340-2840-AB1E-81C3E5C47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4703797"/>
            <a:ext cx="587975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25" name="Rectangle 25">
            <a:extLst>
              <a:ext uri="{FF2B5EF4-FFF2-40B4-BE49-F238E27FC236}">
                <a16:creationId xmlns:a16="http://schemas.microsoft.com/office/drawing/2014/main" id="{079BAD47-B19E-4444-812A-3759B4C31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4367812"/>
            <a:ext cx="587975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26" name="Rectangle 26">
            <a:extLst>
              <a:ext uri="{FF2B5EF4-FFF2-40B4-BE49-F238E27FC236}">
                <a16:creationId xmlns:a16="http://schemas.microsoft.com/office/drawing/2014/main" id="{21F41684-144D-2F49-A84B-B097C41E5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4031826"/>
            <a:ext cx="587975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27" name="Rectangle 27">
            <a:extLst>
              <a:ext uri="{FF2B5EF4-FFF2-40B4-BE49-F238E27FC236}">
                <a16:creationId xmlns:a16="http://schemas.microsoft.com/office/drawing/2014/main" id="{21588676-45EB-794A-9346-B2593771F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3695840"/>
            <a:ext cx="587975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28" name="Rectangle 28">
            <a:extLst>
              <a:ext uri="{FF2B5EF4-FFF2-40B4-BE49-F238E27FC236}">
                <a16:creationId xmlns:a16="http://schemas.microsoft.com/office/drawing/2014/main" id="{D2B3494F-89F0-734F-AF14-606429B94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3359855"/>
            <a:ext cx="587975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29" name="Rectangle 29">
            <a:extLst>
              <a:ext uri="{FF2B5EF4-FFF2-40B4-BE49-F238E27FC236}">
                <a16:creationId xmlns:a16="http://schemas.microsoft.com/office/drawing/2014/main" id="{769E3542-6E26-0949-9F1E-A2C2AE0B5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3023869"/>
            <a:ext cx="587975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30" name="Rectangle 30">
            <a:extLst>
              <a:ext uri="{FF2B5EF4-FFF2-40B4-BE49-F238E27FC236}">
                <a16:creationId xmlns:a16="http://schemas.microsoft.com/office/drawing/2014/main" id="{0F8006B7-4AF3-834D-9C51-4E233AF7F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2687884"/>
            <a:ext cx="587975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31" name="Rectangle 31">
            <a:extLst>
              <a:ext uri="{FF2B5EF4-FFF2-40B4-BE49-F238E27FC236}">
                <a16:creationId xmlns:a16="http://schemas.microsoft.com/office/drawing/2014/main" id="{243F6C0D-29CC-4F43-BF71-19E990E10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2351898"/>
            <a:ext cx="587975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32" name="AutoShape 32">
            <a:extLst>
              <a:ext uri="{FF2B5EF4-FFF2-40B4-BE49-F238E27FC236}">
                <a16:creationId xmlns:a16="http://schemas.microsoft.com/office/drawing/2014/main" id="{6F253A2C-DD55-744C-B523-E0C1F3D98719}"/>
              </a:ext>
            </a:extLst>
          </p:cNvPr>
          <p:cNvSpPr>
            <a:spLocks/>
          </p:cNvSpPr>
          <p:nvPr/>
        </p:nvSpPr>
        <p:spPr bwMode="auto">
          <a:xfrm>
            <a:off x="7560204" y="5039783"/>
            <a:ext cx="167993" cy="1007957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33" name="Text Box 33">
            <a:extLst>
              <a:ext uri="{FF2B5EF4-FFF2-40B4-BE49-F238E27FC236}">
                <a16:creationId xmlns:a16="http://schemas.microsoft.com/office/drawing/2014/main" id="{C099624A-0924-1F44-AF0F-2ABC1E74DA62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6982304" y="5374674"/>
            <a:ext cx="720069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76834" name="Rectangle 34">
            <a:extLst>
              <a:ext uri="{FF2B5EF4-FFF2-40B4-BE49-F238E27FC236}">
                <a16:creationId xmlns:a16="http://schemas.microsoft.com/office/drawing/2014/main" id="{A6562ABF-66AF-8A4E-AB3F-349493509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1" y="3023869"/>
            <a:ext cx="587975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35" name="Rectangle 35">
            <a:extLst>
              <a:ext uri="{FF2B5EF4-FFF2-40B4-BE49-F238E27FC236}">
                <a16:creationId xmlns:a16="http://schemas.microsoft.com/office/drawing/2014/main" id="{A18CB7A6-80F9-CC46-A343-9DC74F058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1" y="2687884"/>
            <a:ext cx="587975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36" name="Rectangle 36">
            <a:extLst>
              <a:ext uri="{FF2B5EF4-FFF2-40B4-BE49-F238E27FC236}">
                <a16:creationId xmlns:a16="http://schemas.microsoft.com/office/drawing/2014/main" id="{C2392F90-2F0C-F540-A767-094384767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1" y="2351898"/>
            <a:ext cx="587975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37" name="Rectangle 37">
            <a:extLst>
              <a:ext uri="{FF2B5EF4-FFF2-40B4-BE49-F238E27FC236}">
                <a16:creationId xmlns:a16="http://schemas.microsoft.com/office/drawing/2014/main" id="{C28B9510-EC3C-884D-BA16-FF2A23E54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1" y="5711754"/>
            <a:ext cx="587975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38" name="Rectangle 38">
            <a:extLst>
              <a:ext uri="{FF2B5EF4-FFF2-40B4-BE49-F238E27FC236}">
                <a16:creationId xmlns:a16="http://schemas.microsoft.com/office/drawing/2014/main" id="{5FADB712-3D18-BC4D-AA61-F18F18F3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1" y="5375768"/>
            <a:ext cx="587975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39" name="Rectangle 39">
            <a:extLst>
              <a:ext uri="{FF2B5EF4-FFF2-40B4-BE49-F238E27FC236}">
                <a16:creationId xmlns:a16="http://schemas.microsoft.com/office/drawing/2014/main" id="{DFB6D7EC-EE6D-B84C-BA6A-8350057F4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1" y="5039783"/>
            <a:ext cx="587975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40" name="Rectangle 40">
            <a:extLst>
              <a:ext uri="{FF2B5EF4-FFF2-40B4-BE49-F238E27FC236}">
                <a16:creationId xmlns:a16="http://schemas.microsoft.com/office/drawing/2014/main" id="{E3EFF770-6800-CC45-B198-215AA6A9B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1" y="4703797"/>
            <a:ext cx="587975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41" name="Rectangle 41">
            <a:extLst>
              <a:ext uri="{FF2B5EF4-FFF2-40B4-BE49-F238E27FC236}">
                <a16:creationId xmlns:a16="http://schemas.microsoft.com/office/drawing/2014/main" id="{4D45AC06-B0C9-7A46-9B1F-65DD68380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1" y="4367812"/>
            <a:ext cx="587975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42" name="Rectangle 42">
            <a:extLst>
              <a:ext uri="{FF2B5EF4-FFF2-40B4-BE49-F238E27FC236}">
                <a16:creationId xmlns:a16="http://schemas.microsoft.com/office/drawing/2014/main" id="{B1A9222C-DBB6-F442-90F9-E34FEAB67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1" y="4031826"/>
            <a:ext cx="587975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43" name="Rectangle 43">
            <a:extLst>
              <a:ext uri="{FF2B5EF4-FFF2-40B4-BE49-F238E27FC236}">
                <a16:creationId xmlns:a16="http://schemas.microsoft.com/office/drawing/2014/main" id="{4ECB674D-A9D7-AE4B-A461-76FE75C30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1" y="3695840"/>
            <a:ext cx="587975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44" name="Rectangle 44">
            <a:extLst>
              <a:ext uri="{FF2B5EF4-FFF2-40B4-BE49-F238E27FC236}">
                <a16:creationId xmlns:a16="http://schemas.microsoft.com/office/drawing/2014/main" id="{CF9D8530-20AE-5943-B085-D5AEA0E57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1" y="3359855"/>
            <a:ext cx="587975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45" name="AutoShape 45">
            <a:extLst>
              <a:ext uri="{FF2B5EF4-FFF2-40B4-BE49-F238E27FC236}">
                <a16:creationId xmlns:a16="http://schemas.microsoft.com/office/drawing/2014/main" id="{9462B8F2-091E-424F-B171-8C2689EC3A51}"/>
              </a:ext>
            </a:extLst>
          </p:cNvPr>
          <p:cNvSpPr>
            <a:spLocks/>
          </p:cNvSpPr>
          <p:nvPr/>
        </p:nvSpPr>
        <p:spPr bwMode="auto">
          <a:xfrm>
            <a:off x="8988142" y="3359855"/>
            <a:ext cx="167993" cy="2687884"/>
          </a:xfrm>
          <a:prstGeom prst="leftBrace">
            <a:avLst>
              <a:gd name="adj1" fmla="val 1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46" name="Text Box 46">
            <a:extLst>
              <a:ext uri="{FF2B5EF4-FFF2-40B4-BE49-F238E27FC236}">
                <a16:creationId xmlns:a16="http://schemas.microsoft.com/office/drawing/2014/main" id="{BEF340D3-6373-E34C-9A55-3CF193A5A15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8445296" y="4443714"/>
            <a:ext cx="663963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76847" name="Line 47">
            <a:extLst>
              <a:ext uri="{FF2B5EF4-FFF2-40B4-BE49-F238E27FC236}">
                <a16:creationId xmlns:a16="http://schemas.microsoft.com/office/drawing/2014/main" id="{8B45CD63-39B9-0547-A0D4-50637B9D2A5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72229" y="1763924"/>
            <a:ext cx="0" cy="49557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848" name="Text Box 48">
            <a:extLst>
              <a:ext uri="{FF2B5EF4-FFF2-40B4-BE49-F238E27FC236}">
                <a16:creationId xmlns:a16="http://schemas.microsoft.com/office/drawing/2014/main" id="{DD323EEE-3285-9C42-B275-F600E23B8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215" y="1847921"/>
            <a:ext cx="1383712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Instructions</a:t>
            </a:r>
          </a:p>
        </p:txBody>
      </p:sp>
      <p:sp>
        <p:nvSpPr>
          <p:cNvPr id="76849" name="Text Box 49">
            <a:extLst>
              <a:ext uri="{FF2B5EF4-FFF2-40B4-BE49-F238E27FC236}">
                <a16:creationId xmlns:a16="http://schemas.microsoft.com/office/drawing/2014/main" id="{09EC258F-B477-EB4E-9C41-FA7FEAD9E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6135" y="1847921"/>
            <a:ext cx="66396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8442209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3B5CEA36-03DF-3347-BB04-5218C930CA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Sharing pages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8EF6AE84-508D-EB43-A38F-074DA0C517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Processes can share pages</a:t>
            </a:r>
          </a:p>
          <a:p>
            <a:pPr lvl="1"/>
            <a:r>
              <a:rPr lang="en-US" altLang="en-US" dirty="0"/>
              <a:t>Entries in page tables point to the same physical page frame</a:t>
            </a:r>
          </a:p>
          <a:p>
            <a:pPr lvl="1"/>
            <a:r>
              <a:rPr lang="en-US" altLang="en-US" dirty="0"/>
              <a:t>Easier to do with code: no problems with modification</a:t>
            </a:r>
          </a:p>
          <a:p>
            <a:r>
              <a:rPr lang="en-US" altLang="en-US" dirty="0"/>
              <a:t>Virtual addresses in different processes can be…</a:t>
            </a:r>
          </a:p>
          <a:p>
            <a:pPr lvl="1"/>
            <a:r>
              <a:rPr lang="en-US" altLang="en-US" dirty="0"/>
              <a:t>The same: easier to exchange pointers, keep data structures consistent</a:t>
            </a:r>
          </a:p>
          <a:p>
            <a:pPr lvl="1"/>
            <a:r>
              <a:rPr lang="en-US" altLang="en-US" dirty="0"/>
              <a:t>Different: may be easier to actually implement</a:t>
            </a:r>
          </a:p>
          <a:p>
            <a:pPr lvl="2"/>
            <a:r>
              <a:rPr lang="en-US" altLang="en-US" dirty="0"/>
              <a:t>Not a problem if there are only a few shared regions</a:t>
            </a:r>
          </a:p>
          <a:p>
            <a:pPr lvl="2"/>
            <a:r>
              <a:rPr lang="en-US" altLang="en-US" dirty="0"/>
              <a:t>Can be very difficult if many processes share regions with each 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2F736F-460D-CF45-BCE3-185B262E75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5373-7C5A-274F-974A-714C5BAF24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905B761B-1EF5-D94E-BB8D-009BE3FF490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74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09103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84E1A-01EF-4165-A2F1-2E2368A2A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0B4C7-98CC-4D80-BC94-21B192AE5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660CF0-C1F5-4BD0-AA68-900914CB19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76B93-EA21-45B2-A728-4F710DF128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C6FECB-344A-3F43-9238-350A77DE6AA1}" type="slidenum">
              <a:rPr lang="en-US" altLang="en-US" smtClean="0"/>
              <a:pPr/>
              <a:t>75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F86885-33C5-4BB6-8AF9-494B79102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61933"/>
            <a:ext cx="8799221" cy="586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28445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6D72A6DF-77FB-F942-A3EA-ED835DE3C0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Implementation issues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4607EA38-B152-2C4E-B89F-D40CD3E200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800" u="sng" dirty="0"/>
              <a:t>Four times </a:t>
            </a:r>
            <a:r>
              <a:rPr lang="en-US" altLang="en-US" sz="2800" dirty="0"/>
              <a:t>when OS involved with paging</a:t>
            </a:r>
          </a:p>
          <a:p>
            <a:r>
              <a:rPr lang="en-US" altLang="en-US" sz="2800" dirty="0"/>
              <a:t>Process creation</a:t>
            </a:r>
          </a:p>
          <a:p>
            <a:pPr lvl="1"/>
            <a:r>
              <a:rPr lang="en-US" altLang="en-US" sz="2400" dirty="0"/>
              <a:t>Determine program size</a:t>
            </a:r>
          </a:p>
          <a:p>
            <a:pPr lvl="1"/>
            <a:r>
              <a:rPr lang="en-US" altLang="en-US" sz="2400" dirty="0"/>
              <a:t>Create page table</a:t>
            </a:r>
          </a:p>
          <a:p>
            <a:r>
              <a:rPr lang="en-US" altLang="en-US" sz="2800" dirty="0"/>
              <a:t>During process execution</a:t>
            </a:r>
          </a:p>
          <a:p>
            <a:pPr lvl="1"/>
            <a:r>
              <a:rPr lang="en-US" altLang="en-US" sz="2400" dirty="0"/>
              <a:t>Reset the MMU for new process</a:t>
            </a:r>
          </a:p>
          <a:p>
            <a:pPr lvl="1"/>
            <a:r>
              <a:rPr lang="en-US" altLang="en-US" sz="2400" dirty="0"/>
              <a:t>Flush the TLB (or reload it from saved state)</a:t>
            </a:r>
          </a:p>
          <a:p>
            <a:r>
              <a:rPr lang="en-US" altLang="en-US" sz="2800" dirty="0"/>
              <a:t>Page fault time</a:t>
            </a:r>
          </a:p>
          <a:p>
            <a:pPr lvl="1"/>
            <a:r>
              <a:rPr lang="en-US" altLang="en-US" sz="2400" dirty="0"/>
              <a:t>Determine virtual address causing fault</a:t>
            </a:r>
          </a:p>
          <a:p>
            <a:pPr lvl="1"/>
            <a:r>
              <a:rPr lang="en-US" altLang="en-US" sz="2400" dirty="0"/>
              <a:t>Swap target page out, needed page in</a:t>
            </a:r>
          </a:p>
          <a:p>
            <a:r>
              <a:rPr lang="en-US" altLang="en-US" sz="2800" dirty="0"/>
              <a:t>Process termination time</a:t>
            </a:r>
          </a:p>
          <a:p>
            <a:pPr lvl="1"/>
            <a:r>
              <a:rPr lang="en-US" altLang="en-US" sz="2400" dirty="0"/>
              <a:t>Release page table</a:t>
            </a:r>
          </a:p>
          <a:p>
            <a:pPr lvl="1"/>
            <a:r>
              <a:rPr lang="en-US" altLang="en-US" sz="2400" dirty="0"/>
              <a:t>Return pages to the free pool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69ADE-C056-A143-8E3B-36D82973EF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5CE56-525C-B941-8D86-17C4AA49C1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C6819042-3465-B44C-9708-FEAF2F773E7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76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558072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4721AFCC-A388-004C-B49F-FCDC8A5554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is a page fault handled?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3422D9E8-E68B-C945-94F8-A0F00884FD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131" y="914400"/>
            <a:ext cx="5169969" cy="614129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Hardware causes a page fault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General registers saved (as on every exception)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OS determines which virtual page needed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Actual fault address in a special register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Address of faulting instruction in register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/>
              <a:t>Page fault was in fetching instruction, or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/>
              <a:t>Page fault was in fetching operands for instruction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/>
              <a:t>OS must figure out which…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03487-692A-234F-8163-1554B9E973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58D1B-327A-FF49-B8C7-45BECB738C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FCC66287-09C7-A94A-A83B-967A8316C58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77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2AB37EA1-CE94-9842-8539-48755EA53A25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5372100" y="1049338"/>
            <a:ext cx="4708525" cy="6007100"/>
          </a:xfrm>
        </p:spPr>
        <p:txBody>
          <a:bodyPr/>
          <a:lstStyle/>
          <a:p>
            <a:r>
              <a:rPr lang="en-US" altLang="en-US" sz="2400" dirty="0"/>
              <a:t>OS checks validity of address</a:t>
            </a:r>
          </a:p>
          <a:p>
            <a:pPr lvl="1"/>
            <a:r>
              <a:rPr lang="en-US" altLang="en-US" sz="2000" dirty="0"/>
              <a:t>Process killed if address was illegal</a:t>
            </a:r>
          </a:p>
          <a:p>
            <a:r>
              <a:rPr lang="en-US" altLang="en-US" sz="2400" dirty="0"/>
              <a:t>OS finds a place to put new page frame</a:t>
            </a:r>
          </a:p>
          <a:p>
            <a:r>
              <a:rPr lang="en-US" altLang="en-US" sz="2400" dirty="0"/>
              <a:t>If frame selected for replacement is dirty, write it out to disk</a:t>
            </a:r>
          </a:p>
          <a:p>
            <a:r>
              <a:rPr lang="en-US" altLang="en-US" sz="2400" dirty="0"/>
              <a:t>OS requests the new page from disk</a:t>
            </a:r>
          </a:p>
          <a:p>
            <a:r>
              <a:rPr lang="en-US" altLang="en-US" sz="2400" dirty="0"/>
              <a:t>Page tables updated</a:t>
            </a:r>
          </a:p>
          <a:p>
            <a:r>
              <a:rPr lang="en-US" altLang="en-US" sz="2400" dirty="0"/>
              <a:t>Faulting instruction backed up so it can be restarted</a:t>
            </a:r>
          </a:p>
          <a:p>
            <a:r>
              <a:rPr lang="en-US" altLang="en-US" sz="2400" dirty="0"/>
              <a:t>Faulting process scheduled</a:t>
            </a:r>
          </a:p>
          <a:p>
            <a:r>
              <a:rPr lang="en-US" altLang="en-US" sz="2400" dirty="0"/>
              <a:t>Registers restored</a:t>
            </a:r>
          </a:p>
          <a:p>
            <a:r>
              <a:rPr lang="en-US" altLang="en-US" sz="2400" dirty="0"/>
              <a:t>Program continues</a:t>
            </a:r>
          </a:p>
        </p:txBody>
      </p:sp>
    </p:spTree>
    <p:extLst>
      <p:ext uri="{BB962C8B-B14F-4D97-AF65-F5344CB8AC3E}">
        <p14:creationId xmlns:p14="http://schemas.microsoft.com/office/powerpoint/2010/main" val="1900690377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41F62FBF-A24D-7F4F-BA2A-558955768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Backing up an instruction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A3CCB240-3E42-174F-ABA0-A16B09F65B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Problem: page fault happens in the middle of instruction execution</a:t>
            </a:r>
          </a:p>
          <a:p>
            <a:pPr lvl="1"/>
            <a:r>
              <a:rPr lang="en-US" altLang="en-US" sz="2400" dirty="0"/>
              <a:t>Some changes may have already happened</a:t>
            </a:r>
          </a:p>
          <a:p>
            <a:pPr lvl="1"/>
            <a:r>
              <a:rPr lang="en-US" altLang="en-US" sz="2400" dirty="0"/>
              <a:t>Others may be waiting for VM to be fixed</a:t>
            </a:r>
          </a:p>
          <a:p>
            <a:r>
              <a:rPr lang="en-US" altLang="en-US" sz="2800" dirty="0"/>
              <a:t>Solution: undo all of the changes made by the instruction</a:t>
            </a:r>
          </a:p>
          <a:p>
            <a:pPr lvl="1"/>
            <a:r>
              <a:rPr lang="en-US" altLang="en-US" sz="2400" dirty="0"/>
              <a:t>Restart instruction from the beginning</a:t>
            </a:r>
          </a:p>
          <a:p>
            <a:pPr lvl="1"/>
            <a:r>
              <a:rPr lang="en-US" altLang="en-US" sz="2400" dirty="0"/>
              <a:t>This is easier on some architectures than others</a:t>
            </a:r>
          </a:p>
          <a:p>
            <a:r>
              <a:rPr lang="en-US" altLang="en-US" sz="2800" dirty="0"/>
              <a:t>Example: LW R1, 12(R2)</a:t>
            </a:r>
          </a:p>
          <a:p>
            <a:pPr lvl="1"/>
            <a:r>
              <a:rPr lang="en-US" altLang="en-US" sz="2400" dirty="0"/>
              <a:t>Page fault in fetching instruction: nothing to undo</a:t>
            </a:r>
          </a:p>
          <a:p>
            <a:pPr lvl="1"/>
            <a:r>
              <a:rPr lang="en-US" altLang="en-US" sz="2400" dirty="0"/>
              <a:t>Page fault in getting value at 12(R2): restart instruction</a:t>
            </a:r>
          </a:p>
          <a:p>
            <a:r>
              <a:rPr lang="en-US" altLang="en-US" sz="2800" dirty="0"/>
              <a:t>Example: ADD (Rd)+,(Rs1)+,(Rs2)+</a:t>
            </a:r>
          </a:p>
          <a:p>
            <a:pPr lvl="1"/>
            <a:r>
              <a:rPr lang="en-US" altLang="en-US" sz="2400" dirty="0"/>
              <a:t>Page fault in writing to (Rd): may have to undo an awful lot…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EFA08-741C-7A40-99C5-774EA7AD91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29B1B-6777-AB4B-AEC1-86BE475863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A02DDDFF-5D7A-6542-8F86-F9690F029B8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78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776597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63922167-8DB7-E24E-AF7B-474D6A8FEA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Locking pages in memory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21968F94-58DE-CD48-AA77-40426764B5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3600" dirty="0"/>
              <a:t>Virtual memory and I/O occasionally interact</a:t>
            </a:r>
          </a:p>
          <a:p>
            <a:pPr>
              <a:lnSpc>
                <a:spcPct val="90000"/>
              </a:lnSpc>
            </a:pPr>
            <a:r>
              <a:rPr lang="en-US" altLang="en-US" sz="3600" dirty="0"/>
              <a:t>P1 issues call for read from device into buffer</a:t>
            </a:r>
          </a:p>
          <a:p>
            <a:pPr lvl="1">
              <a:lnSpc>
                <a:spcPct val="90000"/>
              </a:lnSpc>
            </a:pPr>
            <a:r>
              <a:rPr lang="en-US" altLang="en-US" sz="3200" dirty="0"/>
              <a:t>While it’s waiting for  I/O, P2 runs</a:t>
            </a:r>
          </a:p>
          <a:p>
            <a:pPr lvl="1">
              <a:lnSpc>
                <a:spcPct val="90000"/>
              </a:lnSpc>
            </a:pPr>
            <a:r>
              <a:rPr lang="en-US" altLang="en-US" sz="3200" dirty="0"/>
              <a:t>P2 has a page fault</a:t>
            </a:r>
          </a:p>
          <a:p>
            <a:pPr lvl="1">
              <a:lnSpc>
                <a:spcPct val="90000"/>
              </a:lnSpc>
            </a:pPr>
            <a:r>
              <a:rPr lang="en-US" altLang="en-US" sz="3200" dirty="0"/>
              <a:t>P1’s I/O buffer might be chosen to be paged out</a:t>
            </a:r>
          </a:p>
          <a:p>
            <a:pPr lvl="2">
              <a:lnSpc>
                <a:spcPct val="90000"/>
              </a:lnSpc>
            </a:pPr>
            <a:r>
              <a:rPr lang="en-US" altLang="en-US" sz="2800" dirty="0"/>
              <a:t>This can create a problem because an I/O device is going to write to the buffer on P1’s behalf</a:t>
            </a:r>
          </a:p>
          <a:p>
            <a:pPr>
              <a:lnSpc>
                <a:spcPct val="90000"/>
              </a:lnSpc>
            </a:pPr>
            <a:r>
              <a:rPr lang="en-US" altLang="en-US" sz="3600" dirty="0"/>
              <a:t>Solution: allow some pages to be </a:t>
            </a:r>
            <a:r>
              <a:rPr lang="en-US" altLang="en-US" sz="3600" i="1" dirty="0"/>
              <a:t>locked</a:t>
            </a:r>
            <a:r>
              <a:rPr lang="en-US" altLang="en-US" sz="3600" dirty="0"/>
              <a:t> into memory</a:t>
            </a:r>
          </a:p>
          <a:p>
            <a:pPr lvl="1">
              <a:lnSpc>
                <a:spcPct val="90000"/>
              </a:lnSpc>
            </a:pPr>
            <a:r>
              <a:rPr lang="en-US" altLang="en-US" sz="3200" dirty="0"/>
              <a:t>Locked pages are immune from being replaced</a:t>
            </a:r>
          </a:p>
          <a:p>
            <a:pPr lvl="1">
              <a:lnSpc>
                <a:spcPct val="90000"/>
              </a:lnSpc>
            </a:pPr>
            <a:r>
              <a:rPr lang="en-US" altLang="en-US" sz="3200" dirty="0"/>
              <a:t>Pages only stay locked for (relatively) short periods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2F278-1298-714C-A12F-820E90E2DD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E032C-4DC3-A141-B1AD-4BDEF0CD9E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8BA0DF85-1920-AA4E-997B-BF81D2C179E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79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23886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FE7B-223B-41F8-95DC-943F7D3A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Page Replacement Algorithms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7B9DD-EFBA-4CFD-9D80-AF2827DFC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E4D911-07E5-456F-B7D8-2B63A9555C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37482-8EB6-4888-A0B2-8F08401E6F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4C6FECB-344A-3F43-9238-350A77DE6AA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6D339C-DEB6-42BF-B60F-61A2B7C14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46" y="2002007"/>
            <a:ext cx="9097801" cy="396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6501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FE63BB62-EBCA-9C42-BA00-58054044DC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First-In, First-Out (FIFO) algorithm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A67BE0AD-391A-2647-AC33-68B46627EE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Maintain a linked list of all pages </a:t>
            </a:r>
          </a:p>
          <a:p>
            <a:pPr lvl="1"/>
            <a:r>
              <a:rPr lang="en-US" altLang="en-US"/>
              <a:t>Maintain the order in which they entered memory</a:t>
            </a:r>
          </a:p>
          <a:p>
            <a:r>
              <a:rPr lang="en-US" altLang="en-US"/>
              <a:t>Page at front of list replaced</a:t>
            </a:r>
          </a:p>
          <a:p>
            <a:r>
              <a:rPr lang="en-US" altLang="en-US"/>
              <a:t>Advantage: (really) easy to implement</a:t>
            </a:r>
          </a:p>
          <a:p>
            <a:r>
              <a:rPr lang="en-US" altLang="en-US"/>
              <a:t>Disadvantage: page in memory the longest may be often used</a:t>
            </a:r>
          </a:p>
          <a:p>
            <a:pPr lvl="1"/>
            <a:r>
              <a:rPr lang="en-US" altLang="en-US"/>
              <a:t>This algorithm forces pages out regardless of usage</a:t>
            </a:r>
          </a:p>
          <a:p>
            <a:pPr lvl="1"/>
            <a:r>
              <a:rPr lang="en-US" altLang="en-US"/>
              <a:t>Usage may be helpful in determining which pages to keep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C7EF66-19BF-B44A-A0B6-FA8D0532F2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9BAD0-46D9-1B46-87C1-4F78898B9B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E5F2DD36-057B-E54C-9708-3AF53C056F6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31781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lass slides">
  <a:themeElements>
    <a:clrScheme name="class slides 5">
      <a:dk1>
        <a:srgbClr val="000000"/>
      </a:dk1>
      <a:lt1>
        <a:srgbClr val="FFFFFF"/>
      </a:lt1>
      <a:dk2>
        <a:srgbClr val="000080"/>
      </a:dk2>
      <a:lt2>
        <a:srgbClr val="1C1C1C"/>
      </a:lt2>
      <a:accent1>
        <a:srgbClr val="7F11EE"/>
      </a:accent1>
      <a:accent2>
        <a:srgbClr val="FFCF01"/>
      </a:accent2>
      <a:accent3>
        <a:srgbClr val="FFFFFF"/>
      </a:accent3>
      <a:accent4>
        <a:srgbClr val="000000"/>
      </a:accent4>
      <a:accent5>
        <a:srgbClr val="C0AAF5"/>
      </a:accent5>
      <a:accent6>
        <a:srgbClr val="E7BB01"/>
      </a:accent6>
      <a:hlink>
        <a:srgbClr val="00E3A8"/>
      </a:hlink>
      <a:folHlink>
        <a:srgbClr val="3333CC"/>
      </a:folHlink>
    </a:clrScheme>
    <a:fontScheme name="class slides">
      <a:majorFont>
        <a:latin typeface="Arial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lnDef>
  </a:objectDefaults>
  <a:extraClrSchemeLst>
    <a:extraClrScheme>
      <a:clrScheme name="class slides 1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slides 2">
        <a:dk1>
          <a:srgbClr val="969696"/>
        </a:dk1>
        <a:lt1>
          <a:srgbClr val="FFFFFF"/>
        </a:lt1>
        <a:dk2>
          <a:srgbClr val="00002B"/>
        </a:dk2>
        <a:lt2>
          <a:srgbClr val="FFEA18"/>
        </a:lt2>
        <a:accent1>
          <a:srgbClr val="00E4A8"/>
        </a:accent1>
        <a:accent2>
          <a:srgbClr val="3333CC"/>
        </a:accent2>
        <a:accent3>
          <a:srgbClr val="AAAAAC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slides 3">
        <a:dk1>
          <a:srgbClr val="000000"/>
        </a:dk1>
        <a:lt1>
          <a:srgbClr val="FFFFFF"/>
        </a:lt1>
        <a:dk2>
          <a:srgbClr val="170995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7F11EE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slides 4">
        <a:dk1>
          <a:srgbClr val="969696"/>
        </a:dk1>
        <a:lt1>
          <a:srgbClr val="FFFFFF"/>
        </a:lt1>
        <a:dk2>
          <a:srgbClr val="00002B"/>
        </a:dk2>
        <a:lt2>
          <a:srgbClr val="FFEA18"/>
        </a:lt2>
        <a:accent1>
          <a:srgbClr val="00E4A8"/>
        </a:accent1>
        <a:accent2>
          <a:srgbClr val="FFCC00"/>
        </a:accent2>
        <a:accent3>
          <a:srgbClr val="AAAAAC"/>
        </a:accent3>
        <a:accent4>
          <a:srgbClr val="DADADA"/>
        </a:accent4>
        <a:accent5>
          <a:srgbClr val="AAEFD1"/>
        </a:accent5>
        <a:accent6>
          <a:srgbClr val="E7B900"/>
        </a:accent6>
        <a:hlink>
          <a:srgbClr val="FF5050"/>
        </a:hlink>
        <a:folHlink>
          <a:srgbClr val="3333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slides 5">
        <a:dk1>
          <a:srgbClr val="000000"/>
        </a:dk1>
        <a:lt1>
          <a:srgbClr val="FFFFFF"/>
        </a:lt1>
        <a:dk2>
          <a:srgbClr val="000080"/>
        </a:dk2>
        <a:lt2>
          <a:srgbClr val="1C1C1C"/>
        </a:lt2>
        <a:accent1>
          <a:srgbClr val="7F11EE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C0AAF5"/>
        </a:accent5>
        <a:accent6>
          <a:srgbClr val="E7BB01"/>
        </a:accent6>
        <a:hlink>
          <a:srgbClr val="00E3A8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</TotalTime>
  <Words>5367</Words>
  <Application>Microsoft Office PowerPoint</Application>
  <PresentationFormat>Custom</PresentationFormat>
  <Paragraphs>1202</Paragraphs>
  <Slides>79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89" baseType="lpstr">
      <vt:lpstr>Arial</vt:lpstr>
      <vt:lpstr>Courier</vt:lpstr>
      <vt:lpstr>Helvetica</vt:lpstr>
      <vt:lpstr>Source Sans Pro</vt:lpstr>
      <vt:lpstr>Symbol</vt:lpstr>
      <vt:lpstr>Times</vt:lpstr>
      <vt:lpstr>Times New Roman</vt:lpstr>
      <vt:lpstr>Wingdings</vt:lpstr>
      <vt:lpstr>Office Theme</vt:lpstr>
      <vt:lpstr>class slides</vt:lpstr>
      <vt:lpstr>Introduction to Operating Systems CS/COE 1550</vt:lpstr>
      <vt:lpstr>Announcements</vt:lpstr>
      <vt:lpstr>Previous Lecture …</vt:lpstr>
      <vt:lpstr>Muddiest Points (Address Translation)</vt:lpstr>
      <vt:lpstr>Muddiest Points (Page Replacement Algorithms)</vt:lpstr>
      <vt:lpstr>Muddiest Points (Paging and Page Table Entry PTE)</vt:lpstr>
      <vt:lpstr>Today</vt:lpstr>
      <vt:lpstr>Page Replacement Algorithms Components</vt:lpstr>
      <vt:lpstr>First-In, First-Out (FIFO) algorithm</vt:lpstr>
      <vt:lpstr>Address Translation</vt:lpstr>
      <vt:lpstr>Why are more processes needed for higher CPU utilization?</vt:lpstr>
      <vt:lpstr>Second chance page replacement</vt:lpstr>
      <vt:lpstr>Clock algorithm</vt:lpstr>
      <vt:lpstr>Least Recently Used (LRU)</vt:lpstr>
      <vt:lpstr>Simulating LRU in software</vt:lpstr>
      <vt:lpstr>Aging replacement algorithm</vt:lpstr>
      <vt:lpstr>Working set</vt:lpstr>
      <vt:lpstr>How big is the working set?</vt:lpstr>
      <vt:lpstr>Keeping track of the Working Set</vt:lpstr>
      <vt:lpstr>Working set page replacement algorithm</vt:lpstr>
      <vt:lpstr>Page replacement algorithms: summary</vt:lpstr>
      <vt:lpstr>Modeling page replacement algorithms</vt:lpstr>
      <vt:lpstr>How is modeling done?</vt:lpstr>
      <vt:lpstr>FIFO Example 1</vt:lpstr>
      <vt:lpstr>FIFO Example 2</vt:lpstr>
      <vt:lpstr>Working Set Algorithm</vt:lpstr>
      <vt:lpstr>LRU</vt:lpstr>
      <vt:lpstr>NFU</vt:lpstr>
      <vt:lpstr>HW 8 Q11</vt:lpstr>
      <vt:lpstr>FIFO with 3 frames</vt:lpstr>
      <vt:lpstr>FIFO with 4 frames</vt:lpstr>
      <vt:lpstr>Belady’s anomaly</vt:lpstr>
      <vt:lpstr>Modeling more replacement algorithms</vt:lpstr>
      <vt:lpstr>OPT</vt:lpstr>
      <vt:lpstr>LRU</vt:lpstr>
      <vt:lpstr>Example: LRU</vt:lpstr>
      <vt:lpstr>Stack algorithms</vt:lpstr>
      <vt:lpstr>Predicting page fault rates using distance</vt:lpstr>
      <vt:lpstr>Mapping logical =&gt; physical address</vt:lpstr>
      <vt:lpstr>Address translation architecture</vt:lpstr>
      <vt:lpstr>Memory &amp; paging structures</vt:lpstr>
      <vt:lpstr>Address Translation Structures</vt:lpstr>
      <vt:lpstr>Address Translation Relations</vt:lpstr>
      <vt:lpstr>Page number vs. Offset</vt:lpstr>
      <vt:lpstr>Muddiest Points (2/2)</vt:lpstr>
      <vt:lpstr>Hash Table for OPT in Project 3</vt:lpstr>
      <vt:lpstr>Two-level page tables</vt:lpstr>
      <vt:lpstr>More on two-level page tables</vt:lpstr>
      <vt:lpstr>Two-level paging: example</vt:lpstr>
      <vt:lpstr>2-level address translation example</vt:lpstr>
      <vt:lpstr>Translation Lookaside Buffer (TLB)</vt:lpstr>
      <vt:lpstr>Handling TLB misses</vt:lpstr>
      <vt:lpstr>TLB</vt:lpstr>
      <vt:lpstr>Two-level Page Table</vt:lpstr>
      <vt:lpstr>Muddiest Points (2/2)</vt:lpstr>
      <vt:lpstr>Memory Sizes</vt:lpstr>
      <vt:lpstr>OPT Implementation Example</vt:lpstr>
      <vt:lpstr>HW 8 Q1</vt:lpstr>
      <vt:lpstr>HW 8 Q6</vt:lpstr>
      <vt:lpstr>Q18,19 in HW7</vt:lpstr>
      <vt:lpstr>HW 8 Q 8</vt:lpstr>
      <vt:lpstr>HW 9 Q 3</vt:lpstr>
      <vt:lpstr>HW 9 Q 10-11</vt:lpstr>
      <vt:lpstr>Today’s Agenda …</vt:lpstr>
      <vt:lpstr>How long do memory accesses take?</vt:lpstr>
      <vt:lpstr>Effective Access Time</vt:lpstr>
      <vt:lpstr>Inverted page table</vt:lpstr>
      <vt:lpstr>Inverted page table architecture</vt:lpstr>
      <vt:lpstr>Local vs. global allocation policies</vt:lpstr>
      <vt:lpstr>Page fault rate vs. allocated frames</vt:lpstr>
      <vt:lpstr>Control overall page fault rate</vt:lpstr>
      <vt:lpstr>How big should a page be?</vt:lpstr>
      <vt:lpstr>Separate I &amp; D address spaces</vt:lpstr>
      <vt:lpstr>Sharing pages</vt:lpstr>
      <vt:lpstr>Sharing Pages</vt:lpstr>
      <vt:lpstr>Implementation issues</vt:lpstr>
      <vt:lpstr>How is a page fault handled?</vt:lpstr>
      <vt:lpstr>Backing up an instruction</vt:lpstr>
      <vt:lpstr>Locking pages in memory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</cp:revision>
  <dcterms:modified xsi:type="dcterms:W3CDTF">2021-11-03T16:47:27Z</dcterms:modified>
</cp:coreProperties>
</file>